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ssistant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FJ8+UiyoLvfqv4C32IWZBlCmq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bold.fntdata"/><Relationship Id="rId14" Type="http://schemas.openxmlformats.org/officeDocument/2006/relationships/font" Target="fonts/Assistant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2091b86e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62091b86e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2091b86e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2091b86e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2091b86e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2091b86e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2091b86e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2091b86e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2091b86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2091b86e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091b86e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2091b86e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2091b86e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2091b86e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2091b86e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2091b86e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2091b86e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2091b86e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2091b86e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2091b86e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2091b86e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2091b86e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2091b86e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2091b86e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2091b86e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2091b86e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62091b86e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2091b86e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2091b86e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091b86e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2091b86e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2091b86e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2091b86e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2091b86e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2091b86e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2091b86e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62091b86e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2091b86e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091b86e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2091b86e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62091b86e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2091b86e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2091b86e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091b86e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2091b86e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2091b86e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62091b86e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2091b86e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2091b86e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2091b86e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2091b86e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2091b86e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2091b86e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62091b86e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2091b86e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2091b86e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2091b86e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2091b86e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2091b86e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2091b86e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2091b86e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62091b86e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2091b86e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2091b86e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2091b86e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2091b86e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2091b86e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2091b86e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2091b86e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62091b86e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2091b86e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2091b86e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2091b86e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2091b86e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091b86e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2091b86e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2091b86e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2091b86e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2091b86e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2091b86e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2091b86e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62091b86e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2091b86e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2091b86e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091b86e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2091b86e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62091b86e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2091b86e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2091b86e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2091b86e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2091b86e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2091b86e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2091b86e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2091b86e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62091b86e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2091b86e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2091b86e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2091b86e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091b86e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2091b86e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2091b86e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2091b86e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2091b86e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2091b86e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2091b86e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091b86e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2091b86e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2091b86e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2091b86e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2091b86e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2091b86e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2091b86e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2091b86e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2091b86e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2091b86e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2091b86e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2091b86e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2091b86e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62091b86e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2091b86e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2091b86e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</a:pPr>
            <a:r>
              <a:rPr b="1" lang="iw-IL"/>
              <a:t>סנכרון אירועים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להבין מהי "בעיית הסנכרון" כשמשתמשים באירועים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ללמוד טכניקות כדי לוודא ששני אירועים נגמרים לפני שעוברים לבלוק הבא בקוד (משתנים ובלוק המתנה)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373" y="3929668"/>
            <a:ext cx="2490736" cy="2317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613" y="3839025"/>
            <a:ext cx="2883206" cy="2328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שימוש באירועים בתוך תוכנות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אירועים הם דרך נהדרת לעשות שני דברים במקביל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בדרך כלל תרצו לעשות משהו אחרי שנגמר האירוע</a:t>
            </a:r>
            <a:endParaRPr/>
          </a:p>
          <a:p>
            <a:pPr indent="-306000" lvl="1" marL="630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קשה לדעת איזה אירוע הסתיים ראשון (נקרא "בעיית הסנכרון")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צריך לסנכרן את האירועים כדי לוודא שבלוקים רצים בסדר המצופה</a:t>
            </a:r>
            <a:endParaRPr/>
          </a:p>
          <a:p>
            <a:pPr indent="-200844" lvl="1" marL="630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" name="Google Shape;167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4079691" y="4918835"/>
            <a:ext cx="878305" cy="6376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3914925" y="3106104"/>
            <a:ext cx="48796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בתמונה למטה, הסיבוב 100 מעלות יתחיל אחרי או לפני שמנוע D סיים?</a:t>
            </a:r>
            <a:endParaRPr b="0" i="0" sz="16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5057768" y="3614932"/>
            <a:ext cx="25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תשובה: אי אפשר לדעת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7143198" y="4669194"/>
            <a:ext cx="1705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לזוז שני סיבובים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6949440" y="5003032"/>
            <a:ext cx="218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להסתובב 100 מעלות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7354993" y="5670601"/>
            <a:ext cx="1705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לסובב את מנוע D סיבוב אחד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25" y="1713343"/>
            <a:ext cx="3767876" cy="343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ווידוא ששני הקטעים סיימו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4572001" y="1818870"/>
            <a:ext cx="4277868" cy="4307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בדוגמה הזו אחנו רוצים שהתזוזה של שני הסיבובים והסיבוב של מנוע D יקרו לפני הפנייה של 100 מעלות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אפשר להשתמש במשתנים כדי לפתור את בעיית הסנכרון הזו.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" name="Google Shape;182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88" name="Google Shape;1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486" y="1107947"/>
            <a:ext cx="7293590" cy="3090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שימוש במשתנים בשביל סנכרון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0" name="Google Shape;190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148288" y="4260308"/>
            <a:ext cx="48107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לשים במשתנה "check" ערך שהוא לא 1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לקבוע את מנועי התנועה</a:t>
            </a:r>
            <a:endParaRPr/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לזוז ישר לשני סיבובים</a:t>
            </a:r>
            <a:endParaRPr/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לחכות שהאירוע השני יסיים בכך שמחכים ש"check" שווה ל-1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לפנות ימינה 100 מעלות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5186715" y="4374570"/>
            <a:ext cx="3546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לסובב את מנוע D סיבוב אחד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AutoNum type="arabicPeriod"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לקבוע את "check" ל-1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אתגר: התיישרות על קו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4344099" y="1499588"/>
            <a:ext cx="4516437" cy="462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סנכרון הוא קריטי בשביל התיישרות על קו באמצעות אירועים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כאתגר, השלימו את שיעור ההתיישרות על קו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שימו לב: עליכם לוודא ששני אירועי ההתיישרות הסתיימו לפני שעוברים לבלוק הבא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אחרת הרובוט לא יהיה מיושר על הקו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691578" y="1499588"/>
            <a:ext cx="27899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הדוגמה הזאת היא משיעור התיישרות על קו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ell phone&#10;&#10;Description automatically generated"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91" y="2145919"/>
            <a:ext cx="2901902" cy="407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מדריך דיון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199698" y="1432718"/>
            <a:ext cx="857408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מהי "בעיית הסנכרון"?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תשובה: כאשר אתם כותבים קוד אם מספר אירועים, אי אפשר לדעת בביטחון מתי שני האירועים יגמרו. אי אפשר לדעת אם אירוע אחד יסתיים לפני השני.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איך אפשר לפתור את זה?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תשובה: אפשר לפתור את "בעיית הסנכרון" באמצעות שימוש בבלוק "חכה עד" ומשתנים. האירוע השני יגדיר משתנה לערך מסוים בסופו והאירוע הראשון יחכה עד לשינוי הערך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0" name="Google Shape;210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2091b86e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17" name="Google Shape;217;g1062091b86e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18" name="Google Shape;218;g1062091b86e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19" name="Google Shape;219;g1062091b86e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20" name="Google Shape;220;g1062091b86e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21" name="Google Shape;221;g1062091b86e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062091b86e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062091b86e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062091b86e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