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Assistant"/>
      <p:regular r:id="rId13"/>
      <p:bold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4szjxifDXWH+IbcoVS4zoSwWT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Assistan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Assistant-bold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5c47fad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05c47fade6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fceac02f54_0_159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fceac02f54_0_159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fceac02f54_0_159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fceac02f54_0_159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fceac02f54_0_159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fceac02f54_0_1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fceac02f54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fceac02f54_0_159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eac02f54_0_239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fceac02f54_0_239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fceac02f54_0_239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fceac02f54_0_23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fceac02f54_0_23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fceac02f54_0_23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eac02f54_0_246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fceac02f54_0_246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fceac02f54_0_246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fceac02f54_0_246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fceac02f54_0_246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fceac02f54_0_24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eac02f54_0_253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fceac02f54_0_253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fceac02f54_0_25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fceac02f54_0_25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gfceac02f54_0_25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fceac02f54_0_25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fceac02f54_0_25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eac02f54_0_261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fceac02f54_0_261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fceac02f54_0_261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fceac02f54_0_261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fceac02f54_0_26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fceac02f54_0_26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fceac02f54_0_26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fceac02f54_0_261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fceac02f54_0_261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eac02f54_0_271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fceac02f54_0_271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gfceac02f54_0_271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fceac02f54_0_271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fceac02f54_0_271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ceac02f54_0_277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fceac02f54_0_277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fceac02f54_0_277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gfceac02f54_0_277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fceac02f54_0_277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fceac02f54_0_1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fceac02f54_0_16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fceac02f54_0_168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fceac02f54_0_16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fceac02f54_0_16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gfceac02f54_0_1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fceac02f54_0_1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ceac02f54_0_176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fceac02f54_0_176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fceac02f54_0_176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fceac02f54_0_1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fceac02f54_0_1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fceac02f54_0_1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fceac02f54_0_176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fceac02f54_0_176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fceac02f54_0_176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fceac02f54_0_176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ceac02f54_0_187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fceac02f54_0_187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fceac02f54_0_187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fceac02f54_0_187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gfceac02f54_0_187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fceac02f54_0_187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fceac02f54_0_187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fceac02f54_0_187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fceac02f54_0_187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ceac02f54_0_197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fceac02f54_0_197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fceac02f54_0_197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fceac02f54_0_197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fceac02f54_0_197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fceac02f54_0_197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fceac02f54_0_197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fceac02f54_0_197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fceac02f54_0_197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fceac02f54_0_197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eac02f54_0_20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fceac02f54_0_20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gfceac02f54_0_20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fceac02f54_0_20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fceac02f54_0_20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fceac02f54_0_20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fceac02f54_0_20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ceac02f54_0_216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fceac02f54_0_216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fceac02f54_0_216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gfceac02f54_0_216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fceac02f54_0_216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fceac02f54_0_216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fceac02f54_0_216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eac02f54_0_224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fceac02f54_0_224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fceac02f54_0_224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fceac02f54_0_224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fceac02f54_0_22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fceac02f54_0_22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fceac02f54_0_22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eac02f54_0_232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fceac02f54_0_232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fceac02f54_0_232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fceac02f54_0_232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fceac02f54_0_232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fceac02f54_0_232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ceac02f54_0_148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fceac02f54_0_148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fceac02f54_0_148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fceac02f54_0_148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fceac02f54_0_148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fceac02f54_0_148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fceac02f54_0_14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gfceac02f54_0_14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fceac02f54_0_14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fceac02f54_0_148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en-US"/>
              <a:t>מבוא לחיישן הכוח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כיצד להשתמש בחיישן הכוח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כיצד להשתמש בחיישן הכוח עם בלוק Wait Until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הערה: חיישן הכוח לא נמצא בערכת Robot Inventor</a:t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white, large&#10;&#10;Description automatically generated" id="158" name="Google Shape;1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6694" y="1140007"/>
            <a:ext cx="3008026" cy="2256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מהו חיישן כוח?</a:t>
            </a:r>
            <a:endParaRPr/>
          </a:p>
        </p:txBody>
      </p:sp>
      <p:pic>
        <p:nvPicPr>
          <p:cNvPr descr="A picture containing white, large&#10;&#10;Description automatically generated" id="164" name="Google Shape;16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646" y="1233939"/>
            <a:ext cx="3008100" cy="22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66" name="Google Shape;166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3"/>
          <p:cNvSpPr txBox="1"/>
          <p:nvPr/>
        </p:nvSpPr>
        <p:spPr>
          <a:xfrm>
            <a:off x="4105285" y="1140006"/>
            <a:ext cx="4883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חיישן הכוח יכול לבצע שני תפקידים שונים: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1" marL="630000" marR="0" rtl="1" algn="r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</a:pPr>
            <a:r>
              <a:rPr lang="en-US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חיישן מגע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1" marL="630000" marR="0" rtl="1" algn="r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</a:pPr>
            <a:r>
              <a:rPr lang="en-US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חיישן כוח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marR="0" rtl="1" algn="r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ניתן לבדוק את מידת הכוח באחוזים או בניוטונים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68" name="Google Shape;1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704" y="4237832"/>
            <a:ext cx="34480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8725" y="4203519"/>
            <a:ext cx="33337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מה אפשר לתכנת עם חיישן הכוח</a:t>
            </a:r>
            <a:endParaRPr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3628464" y="1140006"/>
            <a:ext cx="53619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שלושת האפשרויות לתכנות החיישן הם הם: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Pressed – מזהה כל סוג לחיצה, גם קלה ביותר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Hard-pressed – מזהה לחיצה חזקה של לפחות 60% כוח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Released – מזהה שחרור של הלחצן מכל מצב</a:t>
            </a:r>
            <a:endParaRPr/>
          </a:p>
        </p:txBody>
      </p:sp>
      <p:sp>
        <p:nvSpPr>
          <p:cNvPr id="176" name="Google Shape;176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77" name="Google Shape;177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650" y="3429003"/>
            <a:ext cx="4664150" cy="23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אתגר 1: תזוזה עד לחיצה</a:t>
            </a:r>
            <a:endParaRPr/>
          </a:p>
        </p:txBody>
      </p:sp>
      <p:sp>
        <p:nvSpPr>
          <p:cNvPr id="184" name="Google Shape;184;p5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תכנתו את הרובוט לנוע עד שתלחצו על חיישן הכוח שעליו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נסו להשתמש גם במצב Pressed וגם במצב Hard-pressed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השתמשו בבלוק Wait Until בשביל אתגר זה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צעדים לפתרון האתגר: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הגדירו את מנועי התנועה שלכם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הגדירו את מהירות (%) התנועה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התחילו לנסוע ישר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השתמשו בבלוק Wait Until כדי לזהות מתי חיישן הכוח נלחץ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1" lang="en-US"/>
              <a:t>עצרו את הרובוט</a:t>
            </a:r>
            <a:endParaRPr/>
          </a:p>
        </p:txBody>
      </p:sp>
      <p:sp>
        <p:nvSpPr>
          <p:cNvPr id="185" name="Google Shape;185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86" name="Google Shape;186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848" y="2446683"/>
            <a:ext cx="4207688" cy="105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366" y="1715221"/>
            <a:ext cx="4574186" cy="342755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פתרון אתגר 1</a:t>
            </a:r>
            <a:endParaRPr/>
          </a:p>
        </p:txBody>
      </p:sp>
      <p:sp>
        <p:nvSpPr>
          <p:cNvPr id="194" name="Google Shape;194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95" name="Google Shape;195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4350619" y="2626177"/>
            <a:ext cx="36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הגדירו את מנועי הרובוט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4503018" y="3217212"/>
            <a:ext cx="3696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התחילו לנוע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5005552" y="3745978"/>
            <a:ext cx="3853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חכו עד שחיישן הכוח מופעל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5c47fade6_0_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קרדיטים</a:t>
            </a:r>
            <a:endParaRPr/>
          </a:p>
        </p:txBody>
      </p:sp>
      <p:sp>
        <p:nvSpPr>
          <p:cNvPr id="204" name="Google Shape;204;g105c47fade6_0_0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en-US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en-US" sz="2200"/>
              <a:t> www.primelessons.org</a:t>
            </a:r>
            <a:endParaRPr sz="2200"/>
          </a:p>
        </p:txBody>
      </p:sp>
      <p:sp>
        <p:nvSpPr>
          <p:cNvPr id="205" name="Google Shape;205;g105c47fade6_0_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06" name="Google Shape;206;g105c47fade6_0_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g105c47fade6_0_0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08" name="Google Shape;208;g105c47fade6_0_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05c47fade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05c47fade6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05c47fade6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