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Assistant"/>
      <p:regular r:id="rId12"/>
      <p:bold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PTXqpT78fYLnydTj73vUnpOe/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ssistant-bold.fntdata"/><Relationship Id="rId12" Type="http://schemas.openxmlformats.org/officeDocument/2006/relationships/font" Target="fonts/Assistan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fb8a12f57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cfb8a12f57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fb8a12f57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cfb8a12f57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cfb8a12f57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cfb8a12f57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cfb8a12f57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cfb8a12f57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cfb8a12f57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cfb8a12f57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b8a12f57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cfb8a12f57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cfb8a12f57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cfb8a12f57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cfb8a12f57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cfb8a12f57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b8a12f57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cfb8a12f57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cfb8a12f57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cfb8a12f57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cfb8a12f57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cfb8a12f57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b8a12f57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cfb8a12f57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cfb8a12f57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cfb8a12f57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gcfb8a12f57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cfb8a12f57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cfb8a12f57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b8a12f57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cfb8a12f57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cfb8a12f57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cfb8a12f57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cfb8a12f57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cfb8a12f57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cfb8a12f57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cfb8a12f57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cfb8a12f57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fb8a12f57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cfb8a12f57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gcfb8a12f57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cfb8a12f57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cfb8a12f57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b8a12f57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cfb8a12f57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cfb8a12f57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gcfb8a12f57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cfb8a12f57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fb8a12f57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cfb8a12f57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cfb8a12f57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cfb8a12f57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cfb8a12f57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gcfb8a12f57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cfb8a12f57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cfb8a12f57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cfb8a12f57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cfb8a12f57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cfb8a12f57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cfb8a12f57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cfb8a12f57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cfb8a12f57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cfb8a12f57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cfb8a12f57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cfb8a12f57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fb8a12f57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cfb8a12f57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cfb8a12f57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cfb8a12f57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cfb8a12f57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cfb8a12f57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cfb8a12f57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cfb8a12f57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cfb8a12f57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b8a12f57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cfb8a12f57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cfb8a12f57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cfb8a12f57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cfb8a12f57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cfb8a12f57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cfb8a12f57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cfb8a12f57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cfb8a12f57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cfb8a12f57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b8a12f57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cfb8a12f57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gcfb8a12f57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cfb8a12f57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cfb8a12f57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cfb8a12f57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cfb8a12f57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fb8a12f57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cfb8a12f57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cfb8a12f57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gcfb8a12f57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cfb8a12f57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cfb8a12f57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cfb8a12f57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b8a12f57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cfb8a12f57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cfb8a12f57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cfb8a12f57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cfb8a12f57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cfb8a12f57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cfb8a12f57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b8a12f57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cfb8a12f57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cfb8a12f57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cfb8a12f57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cfb8a12f57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cfb8a12f57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fb8a12f57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cfb8a12f57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cfb8a12f57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cfb8a12f57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cfb8a12f57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cfb8a12f57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cfb8a12f57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gcfb8a12f57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cfb8a12f57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cfb8a12f57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/>
              <a:t>שימוש בבלוקים ופונקציות של אור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כיצד לתכנת את אורות ה-LED על הבקר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כיצד לתכנת את אורות חיישן המרחק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כיצד להציג את ערכי חיישנים על הבקר</a:t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בלוק אור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5823024" y="1140006"/>
            <a:ext cx="31671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את בלוק האור ניתן למצוא בין הבלוקים הסגולים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אפשר להשתמש בבלוקים אלה להמון דברים שונים. אפשר להציג מספרים על הבקר, להדליק את אורות חיישן המרחק ואפילו לכתוב טקסט שיופיע על הבקר!</a:t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745" y="1270070"/>
            <a:ext cx="2543175" cy="4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"/>
          <p:cNvSpPr txBox="1"/>
          <p:nvPr/>
        </p:nvSpPr>
        <p:spPr>
          <a:xfrm>
            <a:off x="1792420" y="2872740"/>
            <a:ext cx="220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הציגו טקסט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2676339" y="3978713"/>
            <a:ext cx="279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שנו את בהירות אורות ה-LED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2774504" y="5068627"/>
            <a:ext cx="279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שנו את צבע הכפתור </a:t>
            </a:r>
            <a:r>
              <a:rPr lang="en-US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המרכזי</a:t>
            </a:r>
            <a:r>
              <a:rPr lang="en-US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בבקר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2355963" y="5589257"/>
            <a:ext cx="279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האירו את חיישן המרחק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1926945" y="2260542"/>
            <a:ext cx="372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שנו את אורות הלדים שעל הבקר לתצורה כרצונכם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אתגר: האירו את העולם</a:t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155088" y="1140006"/>
            <a:ext cx="87669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כתבו “Hello World” על מסך הבקר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לאחר מכן הציגו סמיילי ל-4 שניות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האירו את האורות מסביב לחיישן המרחק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שנו את צבע </a:t>
            </a:r>
            <a:r>
              <a:rPr lang="en-US"/>
              <a:t>כפתור</a:t>
            </a:r>
            <a:r>
              <a:rPr lang="en-US"/>
              <a:t> הבקר המרכזי לצבע כרצונכם</a:t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79" name="Google Shape;179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373" y="3059731"/>
            <a:ext cx="381000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"/>
          <p:cNvSpPr txBox="1"/>
          <p:nvPr/>
        </p:nvSpPr>
        <p:spPr>
          <a:xfrm>
            <a:off x="3819625" y="3915160"/>
            <a:ext cx="48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הטקסט </a:t>
            </a: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Hello World</a:t>
            </a: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יופיע </a:t>
            </a: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על</a:t>
            </a: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מסך הבקר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3819625" y="4427662"/>
            <a:ext cx="4870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מציג סמיילי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3819625" y="4928612"/>
            <a:ext cx="4870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מאיר את חיישן המרחק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3819625" y="5460883"/>
            <a:ext cx="48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הופך את צבע הכפתור המרכזי לסגול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אתגר: הציגו ערכי חיישנים</a:t>
            </a:r>
            <a:endParaRPr/>
          </a:p>
        </p:txBody>
      </p:sp>
      <p:sp>
        <p:nvSpPr>
          <p:cNvPr id="190" name="Google Shape;190;p5"/>
          <p:cNvSpPr txBox="1"/>
          <p:nvPr>
            <p:ph idx="1" type="body"/>
          </p:nvPr>
        </p:nvSpPr>
        <p:spPr>
          <a:xfrm>
            <a:off x="3685574" y="1140007"/>
            <a:ext cx="53025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כמה חזק אנו לוחצים על חיישן הכוח?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כתבו תוכנה בלולאה שמציגה את ערך חיישן הכוח על מסך הבקר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הציגו את הנתונים ביחידות ”ניוטון”</a:t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91" name="Google Shape;191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92" name="Google Shape;192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5"/>
          <p:cNvSpPr txBox="1"/>
          <p:nvPr/>
        </p:nvSpPr>
        <p:spPr>
          <a:xfrm>
            <a:off x="3973842" y="3770654"/>
            <a:ext cx="48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תוכנה זו מציגה את ערך חיישן הכוח על מסך הבקר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4050951" y="4615178"/>
            <a:ext cx="48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ערך חיישן הכוח נכתב על המסך כאן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95" name="Google Shape;1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93" y="3618074"/>
            <a:ext cx="3608070" cy="179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018" y="1432050"/>
            <a:ext cx="3127021" cy="1549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fb8a12f57_0_13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קרדיטים</a:t>
            </a:r>
            <a:endParaRPr/>
          </a:p>
        </p:txBody>
      </p:sp>
      <p:sp>
        <p:nvSpPr>
          <p:cNvPr id="202" name="Google Shape;202;gcfb8a12f57_0_136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2200"/>
              <a:t> www.primelessons.org</a:t>
            </a:r>
            <a:endParaRPr sz="2200"/>
          </a:p>
        </p:txBody>
      </p:sp>
      <p:sp>
        <p:nvSpPr>
          <p:cNvPr id="203" name="Google Shape;203;gcfb8a12f57_0_13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04" name="Google Shape;204;gcfb8a12f57_0_13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gcfb8a12f57_0_136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06" name="Google Shape;206;gcfb8a12f57_0_1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cfb8a12f57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cfb8a12f57_0_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cfb8a12f57_0_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