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embeddedFontLst>
    <p:embeddedFont>
      <p:font typeface="Assistant"/>
      <p:regular r:id="rId13"/>
      <p:bold r:id="rId14"/>
    </p:embeddedFont>
    <p:embeddedFont>
      <p:font typeface="Helvetica Neue"/>
      <p:regular r:id="rId15"/>
      <p:bold r:id="rId16"/>
      <p:italic r:id="rId17"/>
      <p:boldItalic r:id="rId18"/>
    </p:embeddedFon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1" roundtripDataSignature="AMtx7mjee8DguMzrPy1UVOSo4quVHk5z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font" Target="fonts/Assistan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regular.fntdata"/><Relationship Id="rId14" Type="http://schemas.openxmlformats.org/officeDocument/2006/relationships/font" Target="fonts/Assistant-bold.fntdata"/><Relationship Id="rId17" Type="http://schemas.openxmlformats.org/officeDocument/2006/relationships/font" Target="fonts/HelveticaNeue-italic.fntdata"/><Relationship Id="rId16" Type="http://schemas.openxmlformats.org/officeDocument/2006/relationships/font" Target="fonts/HelveticaNeue-bold.fntdata"/><Relationship Id="rId5" Type="http://schemas.openxmlformats.org/officeDocument/2006/relationships/notesMaster" Target="notesMasters/notesMaster1.xml"/><Relationship Id="rId19" Type="http://schemas.openxmlformats.org/officeDocument/2006/relationships/font" Target="fonts/GillSans-regular.fntdata"/><Relationship Id="rId6" Type="http://schemas.openxmlformats.org/officeDocument/2006/relationships/slide" Target="slides/slide1.xml"/><Relationship Id="rId18"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606f3ba74_0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0606f3ba74_0_1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ime-lessons-hebrew" type="title">
  <p:cSld name="TITLE">
    <p:spTree>
      <p:nvGrpSpPr>
        <p:cNvPr id="20" name="Shape 20"/>
        <p:cNvGrpSpPr/>
        <p:nvPr/>
      </p:nvGrpSpPr>
      <p:grpSpPr>
        <a:xfrm>
          <a:off x="0" y="0"/>
          <a:ext cx="0" cy="0"/>
          <a:chOff x="0" y="0"/>
          <a:chExt cx="0" cy="0"/>
        </a:xfrm>
      </p:grpSpPr>
      <p:sp>
        <p:nvSpPr>
          <p:cNvPr id="21" name="Google Shape;21;g10606f3ba74_0_11"/>
          <p:cNvSpPr/>
          <p:nvPr/>
        </p:nvSpPr>
        <p:spPr>
          <a:xfrm>
            <a:off x="182241" y="2579003"/>
            <a:ext cx="8787600" cy="246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g10606f3ba74_0_11"/>
          <p:cNvSpPr txBox="1"/>
          <p:nvPr>
            <p:ph type="ctrTitle"/>
          </p:nvPr>
        </p:nvSpPr>
        <p:spPr>
          <a:xfrm>
            <a:off x="182198" y="2676575"/>
            <a:ext cx="8787600" cy="1504800"/>
          </a:xfrm>
          <a:prstGeom prst="rect">
            <a:avLst/>
          </a:prstGeom>
          <a:noFill/>
          <a:ln>
            <a:noFill/>
          </a:ln>
        </p:spPr>
        <p:txBody>
          <a:bodyPr anchorCtr="0" anchor="b" bIns="45700" lIns="91425" spcFirstLastPara="1" rIns="91425" wrap="square" tIns="45700">
            <a:normAutofit/>
          </a:bodyPr>
          <a:lstStyle>
            <a:lvl1pPr lvl="0" rtl="1" algn="r">
              <a:spcBef>
                <a:spcPts val="0"/>
              </a:spcBef>
              <a:spcAft>
                <a:spcPts val="0"/>
              </a:spcAft>
              <a:buClr>
                <a:schemeClr val="dk1"/>
              </a:buClr>
              <a:buSzPts val="3600"/>
              <a:buFont typeface="Assistant"/>
              <a:buNone/>
              <a:defRPr sz="3600">
                <a:solidFill>
                  <a:schemeClr val="dk1"/>
                </a:solidFill>
                <a:latin typeface="Assistant"/>
                <a:ea typeface="Assistant"/>
                <a:cs typeface="Assistant"/>
                <a:sym typeface="Assistan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g10606f3ba74_0_11"/>
          <p:cNvSpPr txBox="1"/>
          <p:nvPr>
            <p:ph idx="1" type="subTitle"/>
          </p:nvPr>
        </p:nvSpPr>
        <p:spPr>
          <a:xfrm>
            <a:off x="3151712" y="4181373"/>
            <a:ext cx="5742000" cy="590400"/>
          </a:xfrm>
          <a:prstGeom prst="rect">
            <a:avLst/>
          </a:prstGeom>
          <a:noFill/>
          <a:ln>
            <a:noFill/>
          </a:ln>
        </p:spPr>
        <p:txBody>
          <a:bodyPr anchorCtr="0" anchor="t" bIns="45700" lIns="91425" spcFirstLastPara="1" rIns="91425" wrap="square" tIns="45700">
            <a:normAutofit/>
          </a:bodyPr>
          <a:lstStyle>
            <a:lvl1pPr lvl="0" rtl="1" algn="r">
              <a:spcBef>
                <a:spcPts val="320"/>
              </a:spcBef>
              <a:spcAft>
                <a:spcPts val="0"/>
              </a:spcAft>
              <a:buSzPts val="1472"/>
              <a:buFont typeface="Assistant"/>
              <a:buNone/>
              <a:defRPr sz="1600" cap="none">
                <a:solidFill>
                  <a:srgbClr val="0EAE9F"/>
                </a:solidFill>
                <a:latin typeface="Assistant"/>
                <a:ea typeface="Assistant"/>
                <a:cs typeface="Assistant"/>
                <a:sym typeface="Assistant"/>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4" name="Google Shape;24;g10606f3ba74_0_11"/>
          <p:cNvSpPr txBox="1"/>
          <p:nvPr/>
        </p:nvSpPr>
        <p:spPr>
          <a:xfrm>
            <a:off x="4808377" y="357846"/>
            <a:ext cx="4161600" cy="509400"/>
          </a:xfrm>
          <a:prstGeom prst="rect">
            <a:avLst/>
          </a:prstGeom>
          <a:noFill/>
          <a:ln>
            <a:noFill/>
          </a:ln>
        </p:spPr>
        <p:txBody>
          <a:bodyPr anchorCtr="0" anchor="t" bIns="45700" lIns="91425" spcFirstLastPara="1" rIns="91425" wrap="square" tIns="45700">
            <a:normAutofit lnSpcReduction="20000"/>
          </a:bodyPr>
          <a:lstStyle/>
          <a:p>
            <a:pPr indent="0" lvl="0" marL="0" marR="0" rtl="0" algn="r">
              <a:spcBef>
                <a:spcPts val="0"/>
              </a:spcBef>
              <a:spcAft>
                <a:spcPts val="0"/>
              </a:spcAft>
              <a:buClr>
                <a:schemeClr val="accent2"/>
              </a:buClr>
              <a:buSzPts val="2944"/>
              <a:buFont typeface="Noto Sans Symbols"/>
              <a:buNone/>
            </a:pPr>
            <a:r>
              <a:rPr lang="en-US" sz="3200">
                <a:solidFill>
                  <a:schemeClr val="dk2"/>
                </a:solidFill>
                <a:latin typeface="Gill Sans"/>
                <a:ea typeface="Gill Sans"/>
                <a:cs typeface="Gill Sans"/>
                <a:sym typeface="Gill Sans"/>
              </a:rPr>
              <a:t>PRIME LESSONS</a:t>
            </a:r>
            <a:endParaRPr/>
          </a:p>
        </p:txBody>
      </p:sp>
      <p:sp>
        <p:nvSpPr>
          <p:cNvPr id="25" name="Google Shape;25;g10606f3ba74_0_11"/>
          <p:cNvSpPr txBox="1"/>
          <p:nvPr/>
        </p:nvSpPr>
        <p:spPr>
          <a:xfrm>
            <a:off x="6331000" y="685891"/>
            <a:ext cx="24402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ill Sans"/>
              <a:buNone/>
            </a:pPr>
            <a:r>
              <a:rPr lang="en-US" sz="1400">
                <a:solidFill>
                  <a:schemeClr val="dk1"/>
                </a:solidFill>
                <a:latin typeface="Gill Sans"/>
                <a:ea typeface="Gill Sans"/>
                <a:cs typeface="Gill Sans"/>
                <a:sym typeface="Gill Sans"/>
              </a:rPr>
              <a:t>By the Makers of EV3Lessons</a:t>
            </a:r>
            <a:endParaRPr/>
          </a:p>
        </p:txBody>
      </p:sp>
      <p:pic>
        <p:nvPicPr>
          <p:cNvPr descr="A picture containing application&#10;&#10;Description automatically generated" id="26" name="Google Shape;26;g10606f3ba74_0_11"/>
          <p:cNvPicPr preferRelativeResize="0"/>
          <p:nvPr/>
        </p:nvPicPr>
        <p:blipFill rotWithShape="1">
          <a:blip r:embed="rId2">
            <a:alphaModFix/>
          </a:blip>
          <a:srcRect b="0" l="0" r="0" t="0"/>
          <a:stretch/>
        </p:blipFill>
        <p:spPr>
          <a:xfrm>
            <a:off x="7612649" y="993668"/>
            <a:ext cx="1158462" cy="1158462"/>
          </a:xfrm>
          <a:prstGeom prst="rect">
            <a:avLst/>
          </a:prstGeom>
          <a:noFill/>
          <a:ln>
            <a:noFill/>
          </a:ln>
        </p:spPr>
      </p:pic>
      <p:pic>
        <p:nvPicPr>
          <p:cNvPr descr="Shape, square&#10;&#10;Description automatically generated" id="27" name="Google Shape;27;g10606f3ba74_0_11"/>
          <p:cNvPicPr preferRelativeResize="0"/>
          <p:nvPr/>
        </p:nvPicPr>
        <p:blipFill rotWithShape="1">
          <a:blip r:embed="rId3">
            <a:alphaModFix/>
          </a:blip>
          <a:srcRect b="0" l="0" r="0" t="0"/>
          <a:stretch/>
        </p:blipFill>
        <p:spPr>
          <a:xfrm>
            <a:off x="6399647" y="993669"/>
            <a:ext cx="1158462" cy="1158462"/>
          </a:xfrm>
          <a:prstGeom prst="rect">
            <a:avLst/>
          </a:prstGeom>
          <a:noFill/>
          <a:ln>
            <a:noFill/>
          </a:ln>
        </p:spPr>
      </p:pic>
      <p:sp>
        <p:nvSpPr>
          <p:cNvPr id="28" name="Google Shape;28;g10606f3ba74_0_11"/>
          <p:cNvSpPr txBox="1"/>
          <p:nvPr/>
        </p:nvSpPr>
        <p:spPr>
          <a:xfrm>
            <a:off x="4808377" y="357846"/>
            <a:ext cx="4161600" cy="509400"/>
          </a:xfrm>
          <a:prstGeom prst="rect">
            <a:avLst/>
          </a:prstGeom>
          <a:noFill/>
          <a:ln>
            <a:noFill/>
          </a:ln>
        </p:spPr>
        <p:txBody>
          <a:bodyPr anchorCtr="0" anchor="t" bIns="45700" lIns="91425" spcFirstLastPara="1" rIns="91425" wrap="square" tIns="45700">
            <a:normAutofit lnSpcReduction="20000"/>
          </a:bodyPr>
          <a:lstStyle/>
          <a:p>
            <a:pPr indent="0" lvl="0" marL="0" marR="0" rtl="0" algn="r">
              <a:spcBef>
                <a:spcPts val="0"/>
              </a:spcBef>
              <a:spcAft>
                <a:spcPts val="0"/>
              </a:spcAft>
              <a:buClr>
                <a:schemeClr val="accent2"/>
              </a:buClr>
              <a:buSzPts val="2944"/>
              <a:buFont typeface="Noto Sans Symbols"/>
              <a:buNone/>
            </a:pPr>
            <a:r>
              <a:rPr lang="en-US" sz="3200">
                <a:solidFill>
                  <a:schemeClr val="dk2"/>
                </a:solidFill>
                <a:latin typeface="Gill Sans"/>
                <a:ea typeface="Gill Sans"/>
                <a:cs typeface="Gill Sans"/>
                <a:sym typeface="Gill Sans"/>
              </a:rPr>
              <a:t>PRIME LESSONS</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0" name="Shape 100"/>
        <p:cNvGrpSpPr/>
        <p:nvPr/>
      </p:nvGrpSpPr>
      <p:grpSpPr>
        <a:xfrm>
          <a:off x="0" y="0"/>
          <a:ext cx="0" cy="0"/>
          <a:chOff x="0" y="0"/>
          <a:chExt cx="0" cy="0"/>
        </a:xfrm>
      </p:grpSpPr>
      <p:sp>
        <p:nvSpPr>
          <p:cNvPr id="101" name="Google Shape;101;g10606f3ba74_0_91"/>
          <p:cNvSpPr/>
          <p:nvPr/>
        </p:nvSpPr>
        <p:spPr>
          <a:xfrm>
            <a:off x="448092" y="599725"/>
            <a:ext cx="82386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10606f3ba74_0_91"/>
          <p:cNvSpPr txBox="1"/>
          <p:nvPr>
            <p:ph type="title"/>
          </p:nvPr>
        </p:nvSpPr>
        <p:spPr>
          <a:xfrm>
            <a:off x="143289" y="270616"/>
            <a:ext cx="8835000" cy="6975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g10606f3ba74_0_91"/>
          <p:cNvSpPr txBox="1"/>
          <p:nvPr>
            <p:ph idx="1" type="body"/>
          </p:nvPr>
        </p:nvSpPr>
        <p:spPr>
          <a:xfrm rot="5400000">
            <a:off x="2148930" y="-946386"/>
            <a:ext cx="4823700" cy="88350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04" name="Google Shape;104;g10606f3ba74_0_91"/>
          <p:cNvSpPr txBox="1"/>
          <p:nvPr>
            <p:ph idx="10" type="dt"/>
          </p:nvPr>
        </p:nvSpPr>
        <p:spPr>
          <a:xfrm>
            <a:off x="5559327" y="5956136"/>
            <a:ext cx="2133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5" name="Google Shape;105;g10606f3ba74_0_91"/>
          <p:cNvSpPr txBox="1"/>
          <p:nvPr>
            <p:ph idx="11" type="ftr"/>
          </p:nvPr>
        </p:nvSpPr>
        <p:spPr>
          <a:xfrm>
            <a:off x="581192" y="5951810"/>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g10606f3ba74_0_91"/>
          <p:cNvSpPr txBox="1"/>
          <p:nvPr>
            <p:ph idx="12" type="sldNum"/>
          </p:nvPr>
        </p:nvSpPr>
        <p:spPr>
          <a:xfrm>
            <a:off x="7800476" y="5956136"/>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7" name="Shape 107"/>
        <p:cNvGrpSpPr/>
        <p:nvPr/>
      </p:nvGrpSpPr>
      <p:grpSpPr>
        <a:xfrm>
          <a:off x="0" y="0"/>
          <a:ext cx="0" cy="0"/>
          <a:chOff x="0" y="0"/>
          <a:chExt cx="0" cy="0"/>
        </a:xfrm>
      </p:grpSpPr>
      <p:sp>
        <p:nvSpPr>
          <p:cNvPr id="108" name="Google Shape;108;g10606f3ba74_0_98"/>
          <p:cNvSpPr/>
          <p:nvPr/>
        </p:nvSpPr>
        <p:spPr>
          <a:xfrm>
            <a:off x="6629400" y="599725"/>
            <a:ext cx="2057400" cy="581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10606f3ba74_0_98"/>
          <p:cNvSpPr txBox="1"/>
          <p:nvPr>
            <p:ph type="title"/>
          </p:nvPr>
        </p:nvSpPr>
        <p:spPr>
          <a:xfrm rot="5400000">
            <a:off x="4789473" y="2515775"/>
            <a:ext cx="5183100" cy="150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g10606f3ba74_0_98"/>
          <p:cNvSpPr txBox="1"/>
          <p:nvPr>
            <p:ph idx="1" type="body"/>
          </p:nvPr>
        </p:nvSpPr>
        <p:spPr>
          <a:xfrm rot="5400000">
            <a:off x="950701" y="306125"/>
            <a:ext cx="5183100" cy="59223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1" name="Google Shape;111;g10606f3ba74_0_98"/>
          <p:cNvSpPr txBox="1"/>
          <p:nvPr>
            <p:ph idx="10" type="dt"/>
          </p:nvPr>
        </p:nvSpPr>
        <p:spPr>
          <a:xfrm>
            <a:off x="6745255" y="5956136"/>
            <a:ext cx="9477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2" name="Google Shape;112;g10606f3ba74_0_98"/>
          <p:cNvSpPr txBox="1"/>
          <p:nvPr>
            <p:ph idx="11" type="ftr"/>
          </p:nvPr>
        </p:nvSpPr>
        <p:spPr>
          <a:xfrm>
            <a:off x="581192" y="5951810"/>
            <a:ext cx="59223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g10606f3ba74_0_98"/>
          <p:cNvSpPr txBox="1"/>
          <p:nvPr>
            <p:ph idx="12" type="sldNum"/>
          </p:nvPr>
        </p:nvSpPr>
        <p:spPr>
          <a:xfrm>
            <a:off x="7800476" y="5956136"/>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14" name="Shape 114"/>
        <p:cNvGrpSpPr/>
        <p:nvPr/>
      </p:nvGrpSpPr>
      <p:grpSpPr>
        <a:xfrm>
          <a:off x="0" y="0"/>
          <a:ext cx="0" cy="0"/>
          <a:chOff x="0" y="0"/>
          <a:chExt cx="0" cy="0"/>
        </a:xfrm>
      </p:grpSpPr>
      <p:sp>
        <p:nvSpPr>
          <p:cNvPr id="115" name="Google Shape;115;g10606f3ba74_0_105"/>
          <p:cNvSpPr txBox="1"/>
          <p:nvPr>
            <p:ph idx="1" type="body"/>
          </p:nvPr>
        </p:nvSpPr>
        <p:spPr>
          <a:xfrm>
            <a:off x="142200" y="1174924"/>
            <a:ext cx="4185300" cy="49680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6" name="Google Shape;116;g10606f3ba74_0_105"/>
          <p:cNvSpPr txBox="1"/>
          <p:nvPr>
            <p:ph idx="2" type="body"/>
          </p:nvPr>
        </p:nvSpPr>
        <p:spPr>
          <a:xfrm>
            <a:off x="4757752" y="1177439"/>
            <a:ext cx="4226400" cy="49680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7" name="Google Shape;117;g10606f3ba74_0_105"/>
          <p:cNvSpPr txBox="1"/>
          <p:nvPr>
            <p:ph idx="11" type="ftr"/>
          </p:nvPr>
        </p:nvSpPr>
        <p:spPr>
          <a:xfrm>
            <a:off x="88409" y="6266485"/>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g10606f3ba74_0_105"/>
          <p:cNvSpPr txBox="1"/>
          <p:nvPr>
            <p:ph idx="12" type="sldNum"/>
          </p:nvPr>
        </p:nvSpPr>
        <p:spPr>
          <a:xfrm>
            <a:off x="4175584" y="6316929"/>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19" name="Google Shape;119;g10606f3ba74_0_105"/>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
        <p:nvSpPr>
          <p:cNvPr id="120" name="Google Shape;120;g10606f3ba74_0_105"/>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1" name="Google Shape;121;g10606f3ba74_0_105"/>
          <p:cNvSpPr txBox="1"/>
          <p:nvPr>
            <p:ph type="title"/>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22" name="Shape 122"/>
        <p:cNvGrpSpPr/>
        <p:nvPr/>
      </p:nvGrpSpPr>
      <p:grpSpPr>
        <a:xfrm>
          <a:off x="0" y="0"/>
          <a:ext cx="0" cy="0"/>
          <a:chOff x="0" y="0"/>
          <a:chExt cx="0" cy="0"/>
        </a:xfrm>
      </p:grpSpPr>
      <p:sp>
        <p:nvSpPr>
          <p:cNvPr id="123" name="Google Shape;123;g10606f3ba74_0_113"/>
          <p:cNvSpPr txBox="1"/>
          <p:nvPr>
            <p:ph idx="1" type="body"/>
          </p:nvPr>
        </p:nvSpPr>
        <p:spPr>
          <a:xfrm>
            <a:off x="887219" y="2228003"/>
            <a:ext cx="3593400" cy="576300"/>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24" name="Google Shape;124;g10606f3ba74_0_113"/>
          <p:cNvSpPr txBox="1"/>
          <p:nvPr>
            <p:ph idx="2" type="body"/>
          </p:nvPr>
        </p:nvSpPr>
        <p:spPr>
          <a:xfrm>
            <a:off x="581192" y="2926051"/>
            <a:ext cx="3899400" cy="29349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25" name="Google Shape;125;g10606f3ba74_0_113"/>
          <p:cNvSpPr txBox="1"/>
          <p:nvPr>
            <p:ph idx="3" type="body"/>
          </p:nvPr>
        </p:nvSpPr>
        <p:spPr>
          <a:xfrm>
            <a:off x="4969308" y="2228003"/>
            <a:ext cx="3601500" cy="576300"/>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26" name="Google Shape;126;g10606f3ba74_0_113"/>
          <p:cNvSpPr txBox="1"/>
          <p:nvPr>
            <p:ph idx="4" type="body"/>
          </p:nvPr>
        </p:nvSpPr>
        <p:spPr>
          <a:xfrm>
            <a:off x="4663282" y="2926051"/>
            <a:ext cx="3907800" cy="29349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27" name="Google Shape;127;g10606f3ba74_0_113"/>
          <p:cNvSpPr txBox="1"/>
          <p:nvPr>
            <p:ph idx="10" type="dt"/>
          </p:nvPr>
        </p:nvSpPr>
        <p:spPr>
          <a:xfrm>
            <a:off x="5559327" y="5956136"/>
            <a:ext cx="2133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8" name="Google Shape;128;g10606f3ba74_0_113"/>
          <p:cNvSpPr txBox="1"/>
          <p:nvPr>
            <p:ph idx="11" type="ftr"/>
          </p:nvPr>
        </p:nvSpPr>
        <p:spPr>
          <a:xfrm>
            <a:off x="581192" y="5951810"/>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g10606f3ba74_0_113"/>
          <p:cNvSpPr txBox="1"/>
          <p:nvPr>
            <p:ph idx="12" type="sldNum"/>
          </p:nvPr>
        </p:nvSpPr>
        <p:spPr>
          <a:xfrm>
            <a:off x="7800476" y="5956136"/>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0" name="Google Shape;130;g10606f3ba74_0_113"/>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1" name="Google Shape;131;g10606f3ba74_0_113"/>
          <p:cNvSpPr txBox="1"/>
          <p:nvPr>
            <p:ph type="title"/>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32" name="Shape 132"/>
        <p:cNvGrpSpPr/>
        <p:nvPr/>
      </p:nvGrpSpPr>
      <p:grpSpPr>
        <a:xfrm>
          <a:off x="0" y="0"/>
          <a:ext cx="0" cy="0"/>
          <a:chOff x="0" y="0"/>
          <a:chExt cx="0" cy="0"/>
        </a:xfrm>
      </p:grpSpPr>
      <p:sp>
        <p:nvSpPr>
          <p:cNvPr id="133" name="Google Shape;133;g10606f3ba74_0_123"/>
          <p:cNvSpPr txBox="1"/>
          <p:nvPr>
            <p:ph idx="11" type="ftr"/>
          </p:nvPr>
        </p:nvSpPr>
        <p:spPr>
          <a:xfrm>
            <a:off x="88409" y="6266485"/>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g10606f3ba74_0_123"/>
          <p:cNvSpPr txBox="1"/>
          <p:nvPr>
            <p:ph idx="12" type="sldNum"/>
          </p:nvPr>
        </p:nvSpPr>
        <p:spPr>
          <a:xfrm>
            <a:off x="4175584" y="6316929"/>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35" name="Google Shape;135;g10606f3ba74_0_123"/>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
        <p:nvSpPr>
          <p:cNvPr id="136" name="Google Shape;136;g10606f3ba74_0_123"/>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7" name="Google Shape;137;g10606f3ba74_0_123"/>
          <p:cNvSpPr txBox="1"/>
          <p:nvPr>
            <p:ph type="title"/>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38" name="Shape 138"/>
        <p:cNvGrpSpPr/>
        <p:nvPr/>
      </p:nvGrpSpPr>
      <p:grpSpPr>
        <a:xfrm>
          <a:off x="0" y="0"/>
          <a:ext cx="0" cy="0"/>
          <a:chOff x="0" y="0"/>
          <a:chExt cx="0" cy="0"/>
        </a:xfrm>
      </p:grpSpPr>
      <p:sp>
        <p:nvSpPr>
          <p:cNvPr id="139" name="Google Shape;139;g10606f3ba74_0_129"/>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0" name="Google Shape;140;g10606f3ba74_0_129"/>
          <p:cNvSpPr txBox="1"/>
          <p:nvPr>
            <p:ph type="title"/>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g10606f3ba74_0_129"/>
          <p:cNvSpPr txBox="1"/>
          <p:nvPr>
            <p:ph idx="12" type="sldNum"/>
          </p:nvPr>
        </p:nvSpPr>
        <p:spPr>
          <a:xfrm>
            <a:off x="4175584" y="6316929"/>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42" name="Google Shape;142;g10606f3ba74_0_129"/>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
        <p:nvSpPr>
          <p:cNvPr id="143" name="Google Shape;143;g10606f3ba74_0_129"/>
          <p:cNvSpPr txBox="1"/>
          <p:nvPr>
            <p:ph idx="11" type="ftr"/>
          </p:nvPr>
        </p:nvSpPr>
        <p:spPr>
          <a:xfrm>
            <a:off x="88409" y="6266485"/>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g10606f3ba74_0_20"/>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1" name="Google Shape;31;g10606f3ba74_0_20"/>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lvl1pPr lvl="0" rtl="1" algn="r">
              <a:spcBef>
                <a:spcPts val="0"/>
              </a:spcBef>
              <a:spcAft>
                <a:spcPts val="0"/>
              </a:spcAft>
              <a:buClr>
                <a:schemeClr val="dk1"/>
              </a:buClr>
              <a:buSzPts val="2800"/>
              <a:buFont typeface="Assistant"/>
              <a:buNone/>
              <a:defRPr>
                <a:solidFill>
                  <a:schemeClr val="dk1"/>
                </a:solidFill>
                <a:latin typeface="Assistant"/>
                <a:ea typeface="Assistant"/>
                <a:cs typeface="Assistant"/>
                <a:sym typeface="Assistan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g10606f3ba74_0_20"/>
          <p:cNvSpPr txBox="1"/>
          <p:nvPr>
            <p:ph idx="1" type="body"/>
          </p:nvPr>
        </p:nvSpPr>
        <p:spPr>
          <a:xfrm>
            <a:off x="155088" y="1140006"/>
            <a:ext cx="8831700" cy="5082600"/>
          </a:xfrm>
          <a:prstGeom prst="rect">
            <a:avLst/>
          </a:prstGeom>
          <a:noFill/>
          <a:ln>
            <a:noFill/>
          </a:ln>
        </p:spPr>
        <p:txBody>
          <a:bodyPr anchorCtr="0" anchor="t" bIns="45700" lIns="91425" spcFirstLastPara="1" rIns="91425" wrap="square" tIns="45700">
            <a:normAutofit/>
          </a:bodyPr>
          <a:lstStyle>
            <a:lvl1pPr indent="-333756" lvl="0" marL="457200" rtl="1" algn="r">
              <a:spcBef>
                <a:spcPts val="360"/>
              </a:spcBef>
              <a:spcAft>
                <a:spcPts val="0"/>
              </a:spcAft>
              <a:buSzPts val="1656"/>
              <a:buFont typeface="Assistant"/>
              <a:buChar char="⬛"/>
              <a:defRPr>
                <a:latin typeface="Assistant"/>
                <a:ea typeface="Assistant"/>
                <a:cs typeface="Assistant"/>
                <a:sym typeface="Assistant"/>
              </a:defRPr>
            </a:lvl1pPr>
            <a:lvl2pPr indent="-346456" lvl="1" marL="914400" rtl="1" algn="r">
              <a:spcBef>
                <a:spcPts val="600"/>
              </a:spcBef>
              <a:spcAft>
                <a:spcPts val="0"/>
              </a:spcAft>
              <a:buSzPts val="1856"/>
              <a:buFont typeface="Assistant"/>
              <a:buChar char="⬛"/>
              <a:defRPr sz="1800">
                <a:latin typeface="Assistant"/>
                <a:ea typeface="Assistant"/>
                <a:cs typeface="Assistant"/>
                <a:sym typeface="Assistant"/>
              </a:defRPr>
            </a:lvl2pPr>
            <a:lvl3pPr indent="-333756" lvl="2" marL="1371600" rtl="1" algn="r">
              <a:spcBef>
                <a:spcPts val="600"/>
              </a:spcBef>
              <a:spcAft>
                <a:spcPts val="0"/>
              </a:spcAft>
              <a:buSzPts val="1656"/>
              <a:buFont typeface="Assistant"/>
              <a:buChar char="⬛"/>
              <a:defRPr>
                <a:latin typeface="Assistant"/>
                <a:ea typeface="Assistant"/>
                <a:cs typeface="Assistant"/>
                <a:sym typeface="Assistant"/>
              </a:defRPr>
            </a:lvl3pPr>
            <a:lvl4pPr indent="-333756" lvl="3" marL="1828800" rtl="1" algn="r">
              <a:spcBef>
                <a:spcPts val="600"/>
              </a:spcBef>
              <a:spcAft>
                <a:spcPts val="0"/>
              </a:spcAft>
              <a:buSzPts val="1656"/>
              <a:buFont typeface="Assistant"/>
              <a:buChar char="⬛"/>
              <a:defRPr>
                <a:latin typeface="Assistant"/>
                <a:ea typeface="Assistant"/>
                <a:cs typeface="Assistant"/>
                <a:sym typeface="Assistant"/>
              </a:defRPr>
            </a:lvl4pPr>
            <a:lvl5pPr indent="-333756" lvl="4" marL="2286000" rtl="1" algn="r">
              <a:spcBef>
                <a:spcPts val="600"/>
              </a:spcBef>
              <a:spcAft>
                <a:spcPts val="0"/>
              </a:spcAft>
              <a:buSzPts val="1656"/>
              <a:buFont typeface="Assistant"/>
              <a:buChar char="⬛"/>
              <a:defRPr>
                <a:latin typeface="Assistant"/>
                <a:ea typeface="Assistant"/>
                <a:cs typeface="Assistant"/>
                <a:sym typeface="Assistant"/>
              </a:defRPr>
            </a:lvl5pPr>
            <a:lvl6pPr indent="-333756" lvl="5" marL="2743200" rtl="1" algn="r">
              <a:spcBef>
                <a:spcPts val="600"/>
              </a:spcBef>
              <a:spcAft>
                <a:spcPts val="0"/>
              </a:spcAft>
              <a:buSzPts val="1656"/>
              <a:buFont typeface="Assistant"/>
              <a:buChar char="⬛"/>
              <a:defRPr>
                <a:latin typeface="Assistant"/>
                <a:ea typeface="Assistant"/>
                <a:cs typeface="Assistant"/>
                <a:sym typeface="Assistant"/>
              </a:defRPr>
            </a:lvl6pPr>
            <a:lvl7pPr indent="-333756" lvl="6" marL="3200400" rtl="1" algn="r">
              <a:spcBef>
                <a:spcPts val="600"/>
              </a:spcBef>
              <a:spcAft>
                <a:spcPts val="0"/>
              </a:spcAft>
              <a:buSzPts val="1656"/>
              <a:buFont typeface="Assistant"/>
              <a:buChar char="⬛"/>
              <a:defRPr>
                <a:latin typeface="Assistant"/>
                <a:ea typeface="Assistant"/>
                <a:cs typeface="Assistant"/>
                <a:sym typeface="Assistant"/>
              </a:defRPr>
            </a:lvl7pPr>
            <a:lvl8pPr indent="-333756" lvl="7" marL="3657600" rtl="1" algn="r">
              <a:spcBef>
                <a:spcPts val="600"/>
              </a:spcBef>
              <a:spcAft>
                <a:spcPts val="0"/>
              </a:spcAft>
              <a:buSzPts val="1656"/>
              <a:buFont typeface="Assistant"/>
              <a:buChar char="⬛"/>
              <a:defRPr>
                <a:latin typeface="Assistant"/>
                <a:ea typeface="Assistant"/>
                <a:cs typeface="Assistant"/>
                <a:sym typeface="Assistant"/>
              </a:defRPr>
            </a:lvl8pPr>
            <a:lvl9pPr indent="-333756" lvl="8" marL="4114800" rtl="1" algn="r">
              <a:spcBef>
                <a:spcPts val="600"/>
              </a:spcBef>
              <a:spcAft>
                <a:spcPts val="600"/>
              </a:spcAft>
              <a:buSzPts val="1656"/>
              <a:buFont typeface="Assistant"/>
              <a:buChar char="◼"/>
              <a:defRPr>
                <a:latin typeface="Assistant"/>
                <a:ea typeface="Assistant"/>
                <a:cs typeface="Assistant"/>
                <a:sym typeface="Assistant"/>
              </a:defRPr>
            </a:lvl9pPr>
          </a:lstStyle>
          <a:p/>
        </p:txBody>
      </p:sp>
      <p:sp>
        <p:nvSpPr>
          <p:cNvPr id="33" name="Google Shape;33;g10606f3ba74_0_20"/>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8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g10606f3ba74_0_20"/>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5" name="Google Shape;35;g10606f3ba74_0_20"/>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cxnSp>
        <p:nvCxnSpPr>
          <p:cNvPr id="36" name="Google Shape;36;g10606f3ba74_0_20"/>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g10606f3ba74_0_28"/>
          <p:cNvSpPr/>
          <p:nvPr/>
        </p:nvSpPr>
        <p:spPr>
          <a:xfrm>
            <a:off x="452646" y="5141973"/>
            <a:ext cx="82386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10606f3ba74_0_28"/>
          <p:cNvSpPr txBox="1"/>
          <p:nvPr>
            <p:ph type="title"/>
          </p:nvPr>
        </p:nvSpPr>
        <p:spPr>
          <a:xfrm>
            <a:off x="581193" y="3036573"/>
            <a:ext cx="7989900" cy="1504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g10606f3ba74_0_28"/>
          <p:cNvSpPr txBox="1"/>
          <p:nvPr>
            <p:ph idx="1" type="body"/>
          </p:nvPr>
        </p:nvSpPr>
        <p:spPr>
          <a:xfrm>
            <a:off x="581193" y="4541417"/>
            <a:ext cx="7989900" cy="600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1" name="Google Shape;41;g10606f3ba74_0_28"/>
          <p:cNvSpPr txBox="1"/>
          <p:nvPr>
            <p:ph idx="10" type="dt"/>
          </p:nvPr>
        </p:nvSpPr>
        <p:spPr>
          <a:xfrm>
            <a:off x="5559327" y="5956136"/>
            <a:ext cx="2133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42" name="Google Shape;42;g10606f3ba74_0_28"/>
          <p:cNvSpPr txBox="1"/>
          <p:nvPr>
            <p:ph idx="11" type="ftr"/>
          </p:nvPr>
        </p:nvSpPr>
        <p:spPr>
          <a:xfrm>
            <a:off x="581192" y="5951810"/>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g10606f3ba74_0_28"/>
          <p:cNvSpPr txBox="1"/>
          <p:nvPr>
            <p:ph idx="12" type="sldNum"/>
          </p:nvPr>
        </p:nvSpPr>
        <p:spPr>
          <a:xfrm>
            <a:off x="7800476" y="5956136"/>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44" name="Google Shape;44;g10606f3ba74_0_28"/>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5" name="Google Shape;45;g10606f3ba74_0_28"/>
          <p:cNvSpPr txBox="1"/>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Gill Sans"/>
              <a:buNone/>
            </a:pPr>
            <a:r>
              <a:rPr b="0" lang="en-US" sz="2800" cap="none">
                <a:solidFill>
                  <a:schemeClr val="dk1"/>
                </a:solidFill>
                <a:latin typeface="Gill Sans"/>
                <a:ea typeface="Gill Sans"/>
                <a:cs typeface="Gill Sans"/>
                <a:sym typeface="Gill Sans"/>
              </a:rPr>
              <a:t>CLICK TO EDIT MASTER TITLE STYLE</a:t>
            </a:r>
            <a:endParaRPr b="0" sz="2800" cap="none">
              <a:solidFill>
                <a:schemeClr val="dk1"/>
              </a:solidFill>
              <a:latin typeface="Gill Sans"/>
              <a:ea typeface="Gill Sans"/>
              <a:cs typeface="Gill Sans"/>
              <a:sym typeface="Gill Sans"/>
            </a:endParaRPr>
          </a:p>
        </p:txBody>
      </p:sp>
      <p:sp>
        <p:nvSpPr>
          <p:cNvPr id="46" name="Google Shape;46;g10606f3ba74_0_28"/>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7" name="Google Shape;47;g10606f3ba74_0_28"/>
          <p:cNvSpPr txBox="1"/>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Gill Sans"/>
              <a:buNone/>
            </a:pPr>
            <a:r>
              <a:rPr b="0" lang="en-US" sz="2800" cap="none">
                <a:solidFill>
                  <a:schemeClr val="dk1"/>
                </a:solidFill>
                <a:latin typeface="Gill Sans"/>
                <a:ea typeface="Gill Sans"/>
                <a:cs typeface="Gill Sans"/>
                <a:sym typeface="Gill Sans"/>
              </a:rPr>
              <a:t>CLICK TO EDIT MASTER TITLE STYLE</a:t>
            </a:r>
            <a:endParaRPr b="0" sz="2800" cap="none">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8" name="Shape 48"/>
        <p:cNvGrpSpPr/>
        <p:nvPr/>
      </p:nvGrpSpPr>
      <p:grpSpPr>
        <a:xfrm>
          <a:off x="0" y="0"/>
          <a:ext cx="0" cy="0"/>
          <a:chOff x="0" y="0"/>
          <a:chExt cx="0" cy="0"/>
        </a:xfrm>
      </p:grpSpPr>
      <p:sp>
        <p:nvSpPr>
          <p:cNvPr id="49" name="Google Shape;49;g10606f3ba74_0_39"/>
          <p:cNvSpPr txBox="1"/>
          <p:nvPr>
            <p:ph idx="1" type="body"/>
          </p:nvPr>
        </p:nvSpPr>
        <p:spPr>
          <a:xfrm>
            <a:off x="142200" y="1174924"/>
            <a:ext cx="4185300" cy="49680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g10606f3ba74_0_39"/>
          <p:cNvSpPr txBox="1"/>
          <p:nvPr>
            <p:ph idx="2" type="body"/>
          </p:nvPr>
        </p:nvSpPr>
        <p:spPr>
          <a:xfrm>
            <a:off x="4757752" y="1177439"/>
            <a:ext cx="4226400" cy="49680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1" name="Google Shape;51;g10606f3ba74_0_39"/>
          <p:cNvSpPr txBox="1"/>
          <p:nvPr>
            <p:ph idx="11" type="ftr"/>
          </p:nvPr>
        </p:nvSpPr>
        <p:spPr>
          <a:xfrm>
            <a:off x="88409" y="6266485"/>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g10606f3ba74_0_39"/>
          <p:cNvSpPr txBox="1"/>
          <p:nvPr>
            <p:ph idx="12" type="sldNum"/>
          </p:nvPr>
        </p:nvSpPr>
        <p:spPr>
          <a:xfrm>
            <a:off x="4175584" y="6316929"/>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53" name="Google Shape;53;g10606f3ba74_0_39"/>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
        <p:nvSpPr>
          <p:cNvPr id="54" name="Google Shape;54;g10606f3ba74_0_39"/>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5" name="Google Shape;55;g10606f3ba74_0_39"/>
          <p:cNvSpPr txBox="1"/>
          <p:nvPr>
            <p:ph type="title"/>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6" name="Google Shape;56;g10606f3ba74_0_39"/>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
        <p:nvSpPr>
          <p:cNvPr id="57" name="Google Shape;57;g10606f3ba74_0_39"/>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8" name="Shape 58"/>
        <p:cNvGrpSpPr/>
        <p:nvPr/>
      </p:nvGrpSpPr>
      <p:grpSpPr>
        <a:xfrm>
          <a:off x="0" y="0"/>
          <a:ext cx="0" cy="0"/>
          <a:chOff x="0" y="0"/>
          <a:chExt cx="0" cy="0"/>
        </a:xfrm>
      </p:grpSpPr>
      <p:sp>
        <p:nvSpPr>
          <p:cNvPr id="59" name="Google Shape;59;g10606f3ba74_0_49"/>
          <p:cNvSpPr txBox="1"/>
          <p:nvPr>
            <p:ph idx="1" type="body"/>
          </p:nvPr>
        </p:nvSpPr>
        <p:spPr>
          <a:xfrm>
            <a:off x="887219" y="2228003"/>
            <a:ext cx="3593400" cy="576300"/>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60" name="Google Shape;60;g10606f3ba74_0_49"/>
          <p:cNvSpPr txBox="1"/>
          <p:nvPr>
            <p:ph idx="2" type="body"/>
          </p:nvPr>
        </p:nvSpPr>
        <p:spPr>
          <a:xfrm>
            <a:off x="581192" y="2926051"/>
            <a:ext cx="3899400" cy="29349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1" name="Google Shape;61;g10606f3ba74_0_49"/>
          <p:cNvSpPr txBox="1"/>
          <p:nvPr>
            <p:ph idx="3" type="body"/>
          </p:nvPr>
        </p:nvSpPr>
        <p:spPr>
          <a:xfrm>
            <a:off x="4969308" y="2228003"/>
            <a:ext cx="3601500" cy="576300"/>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62" name="Google Shape;62;g10606f3ba74_0_49"/>
          <p:cNvSpPr txBox="1"/>
          <p:nvPr>
            <p:ph idx="4" type="body"/>
          </p:nvPr>
        </p:nvSpPr>
        <p:spPr>
          <a:xfrm>
            <a:off x="4663282" y="2926051"/>
            <a:ext cx="3907800" cy="29349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3" name="Google Shape;63;g10606f3ba74_0_49"/>
          <p:cNvSpPr txBox="1"/>
          <p:nvPr>
            <p:ph idx="10" type="dt"/>
          </p:nvPr>
        </p:nvSpPr>
        <p:spPr>
          <a:xfrm>
            <a:off x="5559327" y="5956136"/>
            <a:ext cx="2133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64" name="Google Shape;64;g10606f3ba74_0_49"/>
          <p:cNvSpPr txBox="1"/>
          <p:nvPr>
            <p:ph idx="11" type="ftr"/>
          </p:nvPr>
        </p:nvSpPr>
        <p:spPr>
          <a:xfrm>
            <a:off x="581192" y="5951810"/>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g10606f3ba74_0_49"/>
          <p:cNvSpPr txBox="1"/>
          <p:nvPr>
            <p:ph idx="12" type="sldNum"/>
          </p:nvPr>
        </p:nvSpPr>
        <p:spPr>
          <a:xfrm>
            <a:off x="7800476" y="5956136"/>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6" name="Google Shape;66;g10606f3ba74_0_49"/>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7" name="Google Shape;67;g10606f3ba74_0_49"/>
          <p:cNvSpPr txBox="1"/>
          <p:nvPr>
            <p:ph type="title"/>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g10606f3ba74_0_49"/>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g10606f3ba74_0_60"/>
          <p:cNvSpPr txBox="1"/>
          <p:nvPr>
            <p:ph idx="11" type="ftr"/>
          </p:nvPr>
        </p:nvSpPr>
        <p:spPr>
          <a:xfrm>
            <a:off x="88409" y="6266485"/>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g10606f3ba74_0_60"/>
          <p:cNvSpPr txBox="1"/>
          <p:nvPr>
            <p:ph idx="12" type="sldNum"/>
          </p:nvPr>
        </p:nvSpPr>
        <p:spPr>
          <a:xfrm>
            <a:off x="4175584" y="6316929"/>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2" name="Google Shape;72;g10606f3ba74_0_60"/>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
        <p:nvSpPr>
          <p:cNvPr id="73" name="Google Shape;73;g10606f3ba74_0_60"/>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4" name="Google Shape;74;g10606f3ba74_0_60"/>
          <p:cNvSpPr txBox="1"/>
          <p:nvPr>
            <p:ph type="title"/>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75" name="Google Shape;75;g10606f3ba74_0_60"/>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
        <p:nvSpPr>
          <p:cNvPr id="76" name="Google Shape;76;g10606f3ba74_0_60"/>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7" name="Shape 77"/>
        <p:cNvGrpSpPr/>
        <p:nvPr/>
      </p:nvGrpSpPr>
      <p:grpSpPr>
        <a:xfrm>
          <a:off x="0" y="0"/>
          <a:ext cx="0" cy="0"/>
          <a:chOff x="0" y="0"/>
          <a:chExt cx="0" cy="0"/>
        </a:xfrm>
      </p:grpSpPr>
      <p:sp>
        <p:nvSpPr>
          <p:cNvPr id="78" name="Google Shape;78;g10606f3ba74_0_68"/>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9" name="Google Shape;79;g10606f3ba74_0_68"/>
          <p:cNvSpPr txBox="1"/>
          <p:nvPr>
            <p:ph type="title"/>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g10606f3ba74_0_68"/>
          <p:cNvSpPr txBox="1"/>
          <p:nvPr>
            <p:ph idx="12" type="sldNum"/>
          </p:nvPr>
        </p:nvSpPr>
        <p:spPr>
          <a:xfrm>
            <a:off x="4175584" y="6316929"/>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1" name="Google Shape;81;g10606f3ba74_0_68"/>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
        <p:nvSpPr>
          <p:cNvPr id="82" name="Google Shape;82;g10606f3ba74_0_68"/>
          <p:cNvSpPr txBox="1"/>
          <p:nvPr>
            <p:ph idx="11" type="ftr"/>
          </p:nvPr>
        </p:nvSpPr>
        <p:spPr>
          <a:xfrm>
            <a:off x="88409" y="6266485"/>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g10606f3ba74_0_68"/>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84" name="Google Shape;84;g10606f3ba74_0_68"/>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sp>
        <p:nvSpPr>
          <p:cNvPr id="86" name="Google Shape;86;g10606f3ba74_0_76"/>
          <p:cNvSpPr/>
          <p:nvPr/>
        </p:nvSpPr>
        <p:spPr>
          <a:xfrm>
            <a:off x="452646" y="5141973"/>
            <a:ext cx="8238600" cy="127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0606f3ba74_0_76"/>
          <p:cNvSpPr txBox="1"/>
          <p:nvPr>
            <p:ph type="title"/>
          </p:nvPr>
        </p:nvSpPr>
        <p:spPr>
          <a:xfrm>
            <a:off x="581352" y="5262296"/>
            <a:ext cx="3536700" cy="689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4E4E4"/>
              </a:buClr>
              <a:buSzPts val="2000"/>
              <a:buFont typeface="Gill Sans"/>
              <a:buNone/>
              <a:defRPr b="0" sz="2000">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g10606f3ba74_0_76"/>
          <p:cNvSpPr txBox="1"/>
          <p:nvPr>
            <p:ph idx="1" type="body"/>
          </p:nvPr>
        </p:nvSpPr>
        <p:spPr>
          <a:xfrm>
            <a:off x="446399" y="601200"/>
            <a:ext cx="824040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89" name="Google Shape;89;g10606f3ba74_0_76"/>
          <p:cNvSpPr txBox="1"/>
          <p:nvPr>
            <p:ph idx="2" type="body"/>
          </p:nvPr>
        </p:nvSpPr>
        <p:spPr>
          <a:xfrm>
            <a:off x="4305617" y="5262295"/>
            <a:ext cx="4265400" cy="689400"/>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90" name="Google Shape;90;g10606f3ba74_0_76"/>
          <p:cNvSpPr txBox="1"/>
          <p:nvPr>
            <p:ph idx="10" type="dt"/>
          </p:nvPr>
        </p:nvSpPr>
        <p:spPr>
          <a:xfrm>
            <a:off x="5559327" y="5956136"/>
            <a:ext cx="2133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1" name="Google Shape;91;g10606f3ba74_0_76"/>
          <p:cNvSpPr txBox="1"/>
          <p:nvPr>
            <p:ph idx="11" type="ftr"/>
          </p:nvPr>
        </p:nvSpPr>
        <p:spPr>
          <a:xfrm>
            <a:off x="581192" y="5951810"/>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g10606f3ba74_0_76"/>
          <p:cNvSpPr txBox="1"/>
          <p:nvPr>
            <p:ph idx="12" type="sldNum"/>
          </p:nvPr>
        </p:nvSpPr>
        <p:spPr>
          <a:xfrm>
            <a:off x="7800476" y="5956136"/>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3" name="Shape 93"/>
        <p:cNvGrpSpPr/>
        <p:nvPr/>
      </p:nvGrpSpPr>
      <p:grpSpPr>
        <a:xfrm>
          <a:off x="0" y="0"/>
          <a:ext cx="0" cy="0"/>
          <a:chOff x="0" y="0"/>
          <a:chExt cx="0" cy="0"/>
        </a:xfrm>
      </p:grpSpPr>
      <p:sp>
        <p:nvSpPr>
          <p:cNvPr id="94" name="Google Shape;94;g10606f3ba74_0_84"/>
          <p:cNvSpPr txBox="1"/>
          <p:nvPr>
            <p:ph type="title"/>
          </p:nvPr>
        </p:nvSpPr>
        <p:spPr>
          <a:xfrm>
            <a:off x="581192" y="4693389"/>
            <a:ext cx="7989900" cy="5667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g10606f3ba74_0_84"/>
          <p:cNvSpPr/>
          <p:nvPr>
            <p:ph idx="2" type="pic"/>
          </p:nvPr>
        </p:nvSpPr>
        <p:spPr>
          <a:xfrm>
            <a:off x="448093" y="599725"/>
            <a:ext cx="8238600" cy="3557400"/>
          </a:xfrm>
          <a:prstGeom prst="rect">
            <a:avLst/>
          </a:prstGeom>
          <a:noFill/>
          <a:ln>
            <a:noFill/>
          </a:ln>
        </p:spPr>
      </p:sp>
      <p:sp>
        <p:nvSpPr>
          <p:cNvPr id="96" name="Google Shape;96;g10606f3ba74_0_84"/>
          <p:cNvSpPr txBox="1"/>
          <p:nvPr>
            <p:ph idx="1" type="body"/>
          </p:nvPr>
        </p:nvSpPr>
        <p:spPr>
          <a:xfrm>
            <a:off x="581192" y="5260126"/>
            <a:ext cx="7989900" cy="598800"/>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97" name="Google Shape;97;g10606f3ba74_0_84"/>
          <p:cNvSpPr txBox="1"/>
          <p:nvPr>
            <p:ph idx="10" type="dt"/>
          </p:nvPr>
        </p:nvSpPr>
        <p:spPr>
          <a:xfrm>
            <a:off x="5559327" y="5956136"/>
            <a:ext cx="2133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8" name="Google Shape;98;g10606f3ba74_0_84"/>
          <p:cNvSpPr txBox="1"/>
          <p:nvPr>
            <p:ph idx="11" type="ftr"/>
          </p:nvPr>
        </p:nvSpPr>
        <p:spPr>
          <a:xfrm>
            <a:off x="581192" y="5951810"/>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g10606f3ba74_0_84"/>
          <p:cNvSpPr txBox="1"/>
          <p:nvPr>
            <p:ph idx="12" type="sldNum"/>
          </p:nvPr>
        </p:nvSpPr>
        <p:spPr>
          <a:xfrm>
            <a:off x="7800476" y="5956136"/>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10606f3ba74_0_0"/>
          <p:cNvSpPr txBox="1"/>
          <p:nvPr>
            <p:ph type="title"/>
          </p:nvPr>
        </p:nvSpPr>
        <p:spPr>
          <a:xfrm>
            <a:off x="143289" y="270616"/>
            <a:ext cx="8835000" cy="6975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g10606f3ba74_0_0"/>
          <p:cNvSpPr txBox="1"/>
          <p:nvPr>
            <p:ph idx="1" type="body"/>
          </p:nvPr>
        </p:nvSpPr>
        <p:spPr>
          <a:xfrm>
            <a:off x="143289" y="1059264"/>
            <a:ext cx="8835000" cy="4823700"/>
          </a:xfrm>
          <a:prstGeom prst="rect">
            <a:avLst/>
          </a:prstGeom>
          <a:noFill/>
          <a:ln>
            <a:noFill/>
          </a:ln>
        </p:spPr>
        <p:txBody>
          <a:bodyPr anchorCtr="0" anchor="t" bIns="45700" lIns="91425" spcFirstLastPara="1" rIns="91425" wrap="square" tIns="45700">
            <a:normAutofit/>
          </a:bodyPr>
          <a:lstStyle>
            <a:lvl1pPr indent="-333756" lvl="0" marL="457200" marR="0" rtl="1" algn="r">
              <a:spcBef>
                <a:spcPts val="360"/>
              </a:spcBef>
              <a:spcAft>
                <a:spcPts val="0"/>
              </a:spcAft>
              <a:buClr>
                <a:schemeClr val="accent2"/>
              </a:buClr>
              <a:buSzPts val="1656"/>
              <a:buFont typeface="Assistant"/>
              <a:buChar char="⬛"/>
              <a:defRPr i="0" sz="1800" u="none" cap="none" strike="noStrike">
                <a:solidFill>
                  <a:schemeClr val="dk2"/>
                </a:solidFill>
                <a:latin typeface="Assistant"/>
                <a:ea typeface="Assistant"/>
                <a:cs typeface="Assistant"/>
                <a:sym typeface="Assistant"/>
              </a:defRPr>
            </a:lvl1pPr>
            <a:lvl2pPr indent="-322072" lvl="1" marL="914400" marR="0" rtl="1" algn="r">
              <a:spcBef>
                <a:spcPts val="600"/>
              </a:spcBef>
              <a:spcAft>
                <a:spcPts val="0"/>
              </a:spcAft>
              <a:buClr>
                <a:schemeClr val="accent2"/>
              </a:buClr>
              <a:buSzPts val="1472"/>
              <a:buFont typeface="Assistant"/>
              <a:buChar char="⬛"/>
              <a:defRPr i="0" sz="1600" u="none" cap="none" strike="noStrike">
                <a:solidFill>
                  <a:schemeClr val="dk2"/>
                </a:solidFill>
                <a:latin typeface="Assistant"/>
                <a:ea typeface="Assistant"/>
                <a:cs typeface="Assistant"/>
                <a:sym typeface="Assistant"/>
              </a:defRPr>
            </a:lvl2pPr>
            <a:lvl3pPr indent="-310388" lvl="2" marL="1371600" marR="0" rtl="1" algn="r">
              <a:spcBef>
                <a:spcPts val="600"/>
              </a:spcBef>
              <a:spcAft>
                <a:spcPts val="0"/>
              </a:spcAft>
              <a:buClr>
                <a:schemeClr val="accent2"/>
              </a:buClr>
              <a:buSzPts val="1288"/>
              <a:buFont typeface="Assistant"/>
              <a:buChar char="⬛"/>
              <a:defRPr i="0" sz="1400" u="none" cap="none" strike="noStrike">
                <a:solidFill>
                  <a:schemeClr val="dk2"/>
                </a:solidFill>
                <a:latin typeface="Assistant"/>
                <a:ea typeface="Assistant"/>
                <a:cs typeface="Assistant"/>
                <a:sym typeface="Assistant"/>
              </a:defRPr>
            </a:lvl3pPr>
            <a:lvl4pPr indent="-298703" lvl="3" marL="1828800" marR="0" rtl="1" algn="r">
              <a:spcBef>
                <a:spcPts val="600"/>
              </a:spcBef>
              <a:spcAft>
                <a:spcPts val="0"/>
              </a:spcAft>
              <a:buClr>
                <a:schemeClr val="accent2"/>
              </a:buClr>
              <a:buSzPts val="1104"/>
              <a:buFont typeface="Assistant"/>
              <a:buChar char="⬛"/>
              <a:defRPr i="0" sz="1200" u="none" cap="none" strike="noStrike">
                <a:solidFill>
                  <a:schemeClr val="dk2"/>
                </a:solidFill>
                <a:latin typeface="Assistant"/>
                <a:ea typeface="Assistant"/>
                <a:cs typeface="Assistant"/>
                <a:sym typeface="Assistant"/>
              </a:defRPr>
            </a:lvl4pPr>
            <a:lvl5pPr indent="-298704" lvl="4" marL="2286000" marR="0" rtl="1" algn="r">
              <a:spcBef>
                <a:spcPts val="600"/>
              </a:spcBef>
              <a:spcAft>
                <a:spcPts val="0"/>
              </a:spcAft>
              <a:buClr>
                <a:schemeClr val="accent2"/>
              </a:buClr>
              <a:buSzPts val="1104"/>
              <a:buFont typeface="Assistant"/>
              <a:buChar char="⬛"/>
              <a:defRPr i="0" sz="1200" u="none" cap="none" strike="noStrike">
                <a:solidFill>
                  <a:schemeClr val="dk2"/>
                </a:solidFill>
                <a:latin typeface="Assistant"/>
                <a:ea typeface="Assistant"/>
                <a:cs typeface="Assistant"/>
                <a:sym typeface="Assistant"/>
              </a:defRPr>
            </a:lvl5pPr>
            <a:lvl6pPr indent="-298704" lvl="5" marL="2743200" marR="0" rtl="1" algn="r">
              <a:spcBef>
                <a:spcPts val="600"/>
              </a:spcBef>
              <a:spcAft>
                <a:spcPts val="0"/>
              </a:spcAft>
              <a:buClr>
                <a:schemeClr val="accent2"/>
              </a:buClr>
              <a:buSzPts val="1104"/>
              <a:buFont typeface="Assistant"/>
              <a:buChar char="⬛"/>
              <a:defRPr i="0" sz="1200" u="none" cap="none" strike="noStrike">
                <a:solidFill>
                  <a:schemeClr val="dk2"/>
                </a:solidFill>
                <a:latin typeface="Assistant"/>
                <a:ea typeface="Assistant"/>
                <a:cs typeface="Assistant"/>
                <a:sym typeface="Assistant"/>
              </a:defRPr>
            </a:lvl6pPr>
            <a:lvl7pPr indent="-298704" lvl="6" marL="3200400" marR="0" rtl="1" algn="r">
              <a:spcBef>
                <a:spcPts val="600"/>
              </a:spcBef>
              <a:spcAft>
                <a:spcPts val="0"/>
              </a:spcAft>
              <a:buClr>
                <a:schemeClr val="accent2"/>
              </a:buClr>
              <a:buSzPts val="1104"/>
              <a:buFont typeface="Assistant"/>
              <a:buChar char="⬛"/>
              <a:defRPr i="0" sz="1200" u="none" cap="none" strike="noStrike">
                <a:solidFill>
                  <a:schemeClr val="dk2"/>
                </a:solidFill>
                <a:latin typeface="Assistant"/>
                <a:ea typeface="Assistant"/>
                <a:cs typeface="Assistant"/>
                <a:sym typeface="Assistant"/>
              </a:defRPr>
            </a:lvl7pPr>
            <a:lvl8pPr indent="-298703" lvl="7" marL="3657600" marR="0" rtl="1" algn="r">
              <a:spcBef>
                <a:spcPts val="600"/>
              </a:spcBef>
              <a:spcAft>
                <a:spcPts val="0"/>
              </a:spcAft>
              <a:buClr>
                <a:schemeClr val="accent2"/>
              </a:buClr>
              <a:buSzPts val="1104"/>
              <a:buFont typeface="Assistant"/>
              <a:buChar char="⬛"/>
              <a:defRPr i="0" sz="1200" u="none" cap="none" strike="noStrike">
                <a:solidFill>
                  <a:schemeClr val="dk2"/>
                </a:solidFill>
                <a:latin typeface="Assistant"/>
                <a:ea typeface="Assistant"/>
                <a:cs typeface="Assistant"/>
                <a:sym typeface="Assistant"/>
              </a:defRPr>
            </a:lvl8pPr>
            <a:lvl9pPr indent="-298703" lvl="8" marL="4114800" marR="0" rtl="1" algn="r">
              <a:spcBef>
                <a:spcPts val="600"/>
              </a:spcBef>
              <a:spcAft>
                <a:spcPts val="600"/>
              </a:spcAft>
              <a:buClr>
                <a:schemeClr val="accent2"/>
              </a:buClr>
              <a:buSzPts val="1104"/>
              <a:buFont typeface="Assistant"/>
              <a:buChar char="◼"/>
              <a:defRPr i="0" sz="1200" u="none" cap="none" strike="noStrike">
                <a:solidFill>
                  <a:schemeClr val="dk2"/>
                </a:solidFill>
                <a:latin typeface="Assistant"/>
                <a:ea typeface="Assistant"/>
                <a:cs typeface="Assistant"/>
                <a:sym typeface="Assistant"/>
              </a:defRPr>
            </a:lvl9pPr>
          </a:lstStyle>
          <a:p/>
        </p:txBody>
      </p:sp>
      <p:sp>
        <p:nvSpPr>
          <p:cNvPr id="12" name="Google Shape;12;g10606f3ba74_0_0"/>
          <p:cNvSpPr/>
          <p:nvPr/>
        </p:nvSpPr>
        <p:spPr>
          <a:xfrm>
            <a:off x="143290" y="111873"/>
            <a:ext cx="2926200" cy="108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 name="Google Shape;13;g10606f3ba74_0_0"/>
          <p:cNvSpPr/>
          <p:nvPr/>
        </p:nvSpPr>
        <p:spPr>
          <a:xfrm>
            <a:off x="6052201" y="111873"/>
            <a:ext cx="2926200" cy="108000"/>
          </a:xfrm>
          <a:prstGeom prst="rect">
            <a:avLst/>
          </a:prstGeom>
          <a:solidFill>
            <a:srgbClr val="0EA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g10606f3ba74_0_0"/>
          <p:cNvSpPr/>
          <p:nvPr/>
        </p:nvSpPr>
        <p:spPr>
          <a:xfrm>
            <a:off x="3097745" y="111873"/>
            <a:ext cx="2926200" cy="108000"/>
          </a:xfrm>
          <a:prstGeom prst="rect">
            <a:avLst/>
          </a:prstGeom>
          <a:solidFill>
            <a:srgbClr val="FFD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g10606f3ba74_0_0"/>
          <p:cNvSpPr txBox="1"/>
          <p:nvPr>
            <p:ph idx="11" type="ftr"/>
          </p:nvPr>
        </p:nvSpPr>
        <p:spPr>
          <a:xfrm>
            <a:off x="143305" y="6352025"/>
            <a:ext cx="36999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200"/>
              <a:buNone/>
              <a:defRPr sz="12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 name="Google Shape;16;g10606f3ba74_0_0"/>
          <p:cNvSpPr txBox="1"/>
          <p:nvPr>
            <p:ph idx="12" type="sldNum"/>
          </p:nvPr>
        </p:nvSpPr>
        <p:spPr>
          <a:xfrm>
            <a:off x="4175584" y="6316929"/>
            <a:ext cx="7704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sz="1400" u="none">
                <a:solidFill>
                  <a:schemeClr val="dk1"/>
                </a:solidFill>
                <a:latin typeface="Gill Sans"/>
                <a:ea typeface="Gill Sans"/>
                <a:cs typeface="Gill Sans"/>
                <a:sym typeface="Gill Sans"/>
              </a:defRPr>
            </a:lvl1pPr>
            <a:lvl2pPr indent="0" lvl="1" marL="0" marR="0" rtl="0" algn="l">
              <a:spcBef>
                <a:spcPts val="0"/>
              </a:spcBef>
              <a:buNone/>
              <a:defRPr b="0" sz="1400" u="none">
                <a:solidFill>
                  <a:schemeClr val="dk1"/>
                </a:solidFill>
                <a:latin typeface="Gill Sans"/>
                <a:ea typeface="Gill Sans"/>
                <a:cs typeface="Gill Sans"/>
                <a:sym typeface="Gill Sans"/>
              </a:defRPr>
            </a:lvl2pPr>
            <a:lvl3pPr indent="0" lvl="2" marL="0" marR="0" rtl="0" algn="l">
              <a:spcBef>
                <a:spcPts val="0"/>
              </a:spcBef>
              <a:buNone/>
              <a:defRPr b="0" sz="1400" u="none">
                <a:solidFill>
                  <a:schemeClr val="dk1"/>
                </a:solidFill>
                <a:latin typeface="Gill Sans"/>
                <a:ea typeface="Gill Sans"/>
                <a:cs typeface="Gill Sans"/>
                <a:sym typeface="Gill Sans"/>
              </a:defRPr>
            </a:lvl3pPr>
            <a:lvl4pPr indent="0" lvl="3" marL="0" marR="0" rtl="0" algn="l">
              <a:spcBef>
                <a:spcPts val="0"/>
              </a:spcBef>
              <a:buNone/>
              <a:defRPr b="0" sz="1400" u="none">
                <a:solidFill>
                  <a:schemeClr val="dk1"/>
                </a:solidFill>
                <a:latin typeface="Gill Sans"/>
                <a:ea typeface="Gill Sans"/>
                <a:cs typeface="Gill Sans"/>
                <a:sym typeface="Gill Sans"/>
              </a:defRPr>
            </a:lvl4pPr>
            <a:lvl5pPr indent="0" lvl="4" marL="0" marR="0" rtl="0" algn="l">
              <a:spcBef>
                <a:spcPts val="0"/>
              </a:spcBef>
              <a:buNone/>
              <a:defRPr b="0" sz="1400" u="none">
                <a:solidFill>
                  <a:schemeClr val="dk1"/>
                </a:solidFill>
                <a:latin typeface="Gill Sans"/>
                <a:ea typeface="Gill Sans"/>
                <a:cs typeface="Gill Sans"/>
                <a:sym typeface="Gill Sans"/>
              </a:defRPr>
            </a:lvl5pPr>
            <a:lvl6pPr indent="0" lvl="5" marL="0" marR="0" rtl="0" algn="l">
              <a:spcBef>
                <a:spcPts val="0"/>
              </a:spcBef>
              <a:buNone/>
              <a:defRPr b="0" sz="1400" u="none">
                <a:solidFill>
                  <a:schemeClr val="dk1"/>
                </a:solidFill>
                <a:latin typeface="Gill Sans"/>
                <a:ea typeface="Gill Sans"/>
                <a:cs typeface="Gill Sans"/>
                <a:sym typeface="Gill Sans"/>
              </a:defRPr>
            </a:lvl6pPr>
            <a:lvl7pPr indent="0" lvl="6" marL="0" marR="0" rtl="0" algn="l">
              <a:spcBef>
                <a:spcPts val="0"/>
              </a:spcBef>
              <a:buNone/>
              <a:defRPr b="0" sz="1400" u="none">
                <a:solidFill>
                  <a:schemeClr val="dk1"/>
                </a:solidFill>
                <a:latin typeface="Gill Sans"/>
                <a:ea typeface="Gill Sans"/>
                <a:cs typeface="Gill Sans"/>
                <a:sym typeface="Gill Sans"/>
              </a:defRPr>
            </a:lvl7pPr>
            <a:lvl8pPr indent="0" lvl="7" marL="0" marR="0" rtl="0" algn="l">
              <a:spcBef>
                <a:spcPts val="0"/>
              </a:spcBef>
              <a:buNone/>
              <a:defRPr b="0" sz="1400" u="none">
                <a:solidFill>
                  <a:schemeClr val="dk1"/>
                </a:solidFill>
                <a:latin typeface="Gill Sans"/>
                <a:ea typeface="Gill Sans"/>
                <a:cs typeface="Gill Sans"/>
                <a:sym typeface="Gill Sans"/>
              </a:defRPr>
            </a:lvl8pPr>
            <a:lvl9pPr indent="0" lvl="8" marL="0" marR="0" rtl="0" algn="l">
              <a:spcBef>
                <a:spcPts val="0"/>
              </a:spcBef>
              <a:buNone/>
              <a:defRPr b="0" sz="1400" u="non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7" name="Google Shape;17;g10606f3ba74_0_0"/>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cxnSp>
        <p:nvCxnSpPr>
          <p:cNvPr id="18" name="Google Shape;18;g10606f3ba74_0_0"/>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
        <p:nvSpPr>
          <p:cNvPr id="19" name="Google Shape;19;g10606f3ba74_0_0"/>
          <p:cNvSpPr txBox="1"/>
          <p:nvPr/>
        </p:nvSpPr>
        <p:spPr>
          <a:xfrm>
            <a:off x="5501938" y="6393125"/>
            <a:ext cx="3504900" cy="400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US">
                <a:latin typeface="Assistant"/>
                <a:ea typeface="Assistant"/>
                <a:cs typeface="Assistant"/>
                <a:sym typeface="Assistant"/>
              </a:rPr>
              <a:t>תורגם לעברית ע"י FRC D-Bug #3316 מתל-אביב</a:t>
            </a:r>
            <a:endParaRPr>
              <a:latin typeface="Assistant"/>
              <a:ea typeface="Assistant"/>
              <a:cs typeface="Assistant"/>
              <a:sym typeface="Assistant"/>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creativecommons.org/licenses/by-nc-sa/4.0/"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
          <p:cNvSpPr txBox="1"/>
          <p:nvPr>
            <p:ph type="ctrTitle"/>
          </p:nvPr>
        </p:nvSpPr>
        <p:spPr>
          <a:xfrm>
            <a:off x="182198" y="2676575"/>
            <a:ext cx="8787600" cy="1504800"/>
          </a:xfrm>
          <a:prstGeom prst="rect">
            <a:avLst/>
          </a:prstGeom>
          <a:noFill/>
          <a:ln>
            <a:noFill/>
          </a:ln>
        </p:spPr>
        <p:txBody>
          <a:bodyPr anchorCtr="0" anchor="b" bIns="45700" lIns="91425" spcFirstLastPara="1" rIns="91425" wrap="square" tIns="45700">
            <a:normAutofit/>
          </a:bodyPr>
          <a:lstStyle/>
          <a:p>
            <a:pPr indent="0" lvl="0" marL="0" rtl="1" algn="r">
              <a:spcBef>
                <a:spcPts val="0"/>
              </a:spcBef>
              <a:spcAft>
                <a:spcPts val="0"/>
              </a:spcAft>
              <a:buClr>
                <a:schemeClr val="dk1"/>
              </a:buClr>
              <a:buSzPts val="3600"/>
              <a:buFont typeface="Gill Sans"/>
              <a:buNone/>
            </a:pPr>
            <a:r>
              <a:rPr b="1" lang="en-US"/>
              <a:t>שימוש בבלוק חזרה (לולאה)</a:t>
            </a:r>
            <a:endParaRPr b="1"/>
          </a:p>
        </p:txBody>
      </p:sp>
      <p:sp>
        <p:nvSpPr>
          <p:cNvPr id="149" name="Google Shape;149;p1"/>
          <p:cNvSpPr txBox="1"/>
          <p:nvPr/>
        </p:nvSpPr>
        <p:spPr>
          <a:xfrm>
            <a:off x="3187659" y="4191557"/>
            <a:ext cx="5742000" cy="5904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rPr lang="en-US" sz="1600">
                <a:solidFill>
                  <a:srgbClr val="0EAE9F"/>
                </a:solidFill>
                <a:latin typeface="Assistant"/>
                <a:ea typeface="Assistant"/>
                <a:cs typeface="Assistant"/>
                <a:sym typeface="Assistant"/>
              </a:rPr>
              <a:t>מאת Arvind and Sanjay Seshan</a:t>
            </a:r>
            <a:endParaRPr sz="1600">
              <a:solidFill>
                <a:srgbClr val="0EAE9F"/>
              </a:solidFill>
              <a:latin typeface="Assistant"/>
              <a:ea typeface="Assistant"/>
              <a:cs typeface="Assistant"/>
              <a:sym typeface="Assistan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en-US"/>
              <a:t>מטרות השיעור</a:t>
            </a:r>
            <a:endParaRPr/>
          </a:p>
        </p:txBody>
      </p:sp>
      <p:sp>
        <p:nvSpPr>
          <p:cNvPr id="155" name="Google Shape;155;p2"/>
          <p:cNvSpPr txBox="1"/>
          <p:nvPr>
            <p:ph idx="1" type="body"/>
          </p:nvPr>
        </p:nvSpPr>
        <p:spPr>
          <a:xfrm>
            <a:off x="155088" y="1140007"/>
            <a:ext cx="8831580" cy="2409220"/>
          </a:xfrm>
          <a:prstGeom prst="rect">
            <a:avLst/>
          </a:prstGeom>
          <a:noFill/>
          <a:ln>
            <a:noFill/>
          </a:ln>
        </p:spPr>
        <p:txBody>
          <a:bodyPr anchorCtr="0" anchor="t" bIns="45700" lIns="91425" spcFirstLastPara="1" rIns="91425" wrap="square" tIns="45700">
            <a:normAutofit/>
          </a:bodyPr>
          <a:lstStyle/>
          <a:p>
            <a:pPr indent="-306000" lvl="0" marL="306000" rtl="1" algn="r">
              <a:spcBef>
                <a:spcPts val="0"/>
              </a:spcBef>
              <a:spcAft>
                <a:spcPts val="0"/>
              </a:spcAft>
              <a:buSzPts val="1656"/>
              <a:buChar char="⬛"/>
            </a:pPr>
            <a:r>
              <a:rPr lang="en-US"/>
              <a:t>ללמוד כיצד לחזור על פעולה עם בלוק החזרה</a:t>
            </a:r>
            <a:endParaRPr/>
          </a:p>
        </p:txBody>
      </p:sp>
      <p:sp>
        <p:nvSpPr>
          <p:cNvPr id="156" name="Google Shape;156;p2"/>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2020 Prime Lessons (primelessons.org) CC-BY-NC-SA.  (Last edit: 1/9/2020)</a:t>
            </a:r>
            <a:endParaRPr/>
          </a:p>
        </p:txBody>
      </p:sp>
      <p:sp>
        <p:nvSpPr>
          <p:cNvPr id="157" name="Google Shape;157;p2"/>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58" name="Google Shape;158;p2"/>
          <p:cNvPicPr preferRelativeResize="0"/>
          <p:nvPr/>
        </p:nvPicPr>
        <p:blipFill rotWithShape="1">
          <a:blip r:embed="rId3">
            <a:alphaModFix/>
          </a:blip>
          <a:srcRect b="0" l="0" r="66834" t="0"/>
          <a:stretch/>
        </p:blipFill>
        <p:spPr>
          <a:xfrm>
            <a:off x="1019978" y="1999451"/>
            <a:ext cx="2985130" cy="2130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en-US"/>
              <a:t>חזרה על קוד</a:t>
            </a:r>
            <a:endParaRPr/>
          </a:p>
        </p:txBody>
      </p:sp>
      <p:sp>
        <p:nvSpPr>
          <p:cNvPr id="164" name="Google Shape;164;p3"/>
          <p:cNvSpPr txBox="1"/>
          <p:nvPr>
            <p:ph idx="1" type="body"/>
          </p:nvPr>
        </p:nvSpPr>
        <p:spPr>
          <a:xfrm>
            <a:off x="-12" y="1131156"/>
            <a:ext cx="8831700" cy="2728200"/>
          </a:xfrm>
          <a:prstGeom prst="rect">
            <a:avLst/>
          </a:prstGeom>
          <a:noFill/>
          <a:ln>
            <a:noFill/>
          </a:ln>
        </p:spPr>
        <p:txBody>
          <a:bodyPr anchorCtr="0" anchor="t" bIns="45700" lIns="91425" spcFirstLastPara="1" rIns="91425" wrap="square" tIns="45700">
            <a:normAutofit lnSpcReduction="10000"/>
          </a:bodyPr>
          <a:lstStyle/>
          <a:p>
            <a:pPr indent="-306000" lvl="0" marL="306000" rtl="1" algn="r">
              <a:spcBef>
                <a:spcPts val="0"/>
              </a:spcBef>
              <a:spcAft>
                <a:spcPts val="0"/>
              </a:spcAft>
              <a:buSzPts val="1656"/>
              <a:buChar char="⬛"/>
            </a:pPr>
            <a:r>
              <a:rPr lang="en-US"/>
              <a:t>בוא נדמיין שאתם רוצים לחזור על פעולה שוב ושוב</a:t>
            </a:r>
            <a:endParaRPr/>
          </a:p>
          <a:p>
            <a:pPr indent="-306000" lvl="1" marL="630000" rtl="1" algn="r">
              <a:spcBef>
                <a:spcPts val="920"/>
              </a:spcBef>
              <a:spcAft>
                <a:spcPts val="0"/>
              </a:spcAft>
              <a:buSzPts val="1472"/>
              <a:buChar char="⬛"/>
            </a:pPr>
            <a:r>
              <a:rPr lang="en-US"/>
              <a:t>האם תעתיקו את הקוד שוב ושוב?</a:t>
            </a:r>
            <a:endParaRPr/>
          </a:p>
          <a:p>
            <a:pPr indent="-306000" lvl="1" marL="630000" rtl="1" algn="r">
              <a:spcBef>
                <a:spcPts val="920"/>
              </a:spcBef>
              <a:spcAft>
                <a:spcPts val="0"/>
              </a:spcAft>
              <a:buSzPts val="1472"/>
              <a:buChar char="⬛"/>
            </a:pPr>
            <a:r>
              <a:rPr lang="en-US"/>
              <a:t>מה אם תרצו שהפעולה תמשך לנצח?</a:t>
            </a:r>
            <a:endParaRPr/>
          </a:p>
          <a:p>
            <a:pPr indent="-306000" lvl="0" marL="306000" rtl="1" algn="r">
              <a:spcBef>
                <a:spcPts val="960"/>
              </a:spcBef>
              <a:spcAft>
                <a:spcPts val="0"/>
              </a:spcAft>
              <a:buSzPts val="1656"/>
              <a:buChar char="⬛"/>
            </a:pPr>
            <a:r>
              <a:rPr lang="en-US"/>
              <a:t>אתם תוכלו לחזור על הפעולה מספר פעמים או עד שתנאי יציאה יתממש</a:t>
            </a:r>
            <a:endParaRPr/>
          </a:p>
          <a:p>
            <a:pPr indent="-306000" lvl="0" marL="306000" rtl="1" algn="r">
              <a:spcBef>
                <a:spcPts val="960"/>
              </a:spcBef>
              <a:spcAft>
                <a:spcPts val="0"/>
              </a:spcAft>
              <a:buSzPts val="1656"/>
              <a:buChar char="⬛"/>
            </a:pPr>
            <a:r>
              <a:rPr lang="en-US"/>
              <a:t>בלוק החזרה גורם לחזרה על דברים להיות פשוטים וקלים</a:t>
            </a:r>
            <a:endParaRPr/>
          </a:p>
          <a:p>
            <a:pPr indent="-306000" lvl="0" marL="306000" rtl="1" algn="r">
              <a:spcBef>
                <a:spcPts val="960"/>
              </a:spcBef>
              <a:spcAft>
                <a:spcPts val="0"/>
              </a:spcAft>
              <a:buSzPts val="1656"/>
              <a:buChar char="⬛"/>
            </a:pPr>
            <a:r>
              <a:rPr lang="en-US"/>
              <a:t>הערך המוסף של בלוק החזרה הוא שתוכלו להפסיק את הלולאה מתי שתרצו</a:t>
            </a:r>
            <a:endParaRPr/>
          </a:p>
          <a:p>
            <a:pPr indent="-306000" lvl="0" marL="306000" rtl="1" algn="r">
              <a:spcBef>
                <a:spcPts val="960"/>
              </a:spcBef>
              <a:spcAft>
                <a:spcPts val="0"/>
              </a:spcAft>
              <a:buSzPts val="1656"/>
              <a:buChar char="⬛"/>
            </a:pPr>
            <a:r>
              <a:rPr lang="en-US"/>
              <a:t>בלוקי הלולאה נמצאים בין בלוקי השליטה</a:t>
            </a:r>
            <a:endParaRPr/>
          </a:p>
        </p:txBody>
      </p:sp>
      <p:sp>
        <p:nvSpPr>
          <p:cNvPr id="165" name="Google Shape;165;p3"/>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2020 Prime Lessons (primelessons.org) CC-BY-NC-SA.  (Last edit: 1/9/2020)</a:t>
            </a:r>
            <a:endParaRPr/>
          </a:p>
        </p:txBody>
      </p:sp>
      <p:sp>
        <p:nvSpPr>
          <p:cNvPr id="166" name="Google Shape;166;p3"/>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67" name="Google Shape;167;p3"/>
          <p:cNvPicPr preferRelativeResize="0"/>
          <p:nvPr/>
        </p:nvPicPr>
        <p:blipFill rotWithShape="1">
          <a:blip r:embed="rId3">
            <a:alphaModFix/>
          </a:blip>
          <a:srcRect b="0" l="0" r="0" t="0"/>
          <a:stretch/>
        </p:blipFill>
        <p:spPr>
          <a:xfrm>
            <a:off x="2174608" y="4287503"/>
            <a:ext cx="5353050" cy="1266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4"/>
          <p:cNvPicPr preferRelativeResize="0"/>
          <p:nvPr/>
        </p:nvPicPr>
        <p:blipFill rotWithShape="1">
          <a:blip r:embed="rId3">
            <a:alphaModFix/>
          </a:blip>
          <a:srcRect b="0" l="0" r="0" t="0"/>
          <a:stretch/>
        </p:blipFill>
        <p:spPr>
          <a:xfrm>
            <a:off x="449783" y="2002421"/>
            <a:ext cx="8293397" cy="3716631"/>
          </a:xfrm>
          <a:prstGeom prst="rect">
            <a:avLst/>
          </a:prstGeom>
          <a:noFill/>
          <a:ln>
            <a:noFill/>
          </a:ln>
        </p:spPr>
      </p:pic>
      <p:sp>
        <p:nvSpPr>
          <p:cNvPr id="173" name="Google Shape;173;p4"/>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en-US"/>
              <a:t>שימוש בבלוק החזרה</a:t>
            </a:r>
            <a:endParaRPr/>
          </a:p>
        </p:txBody>
      </p:sp>
      <p:sp>
        <p:nvSpPr>
          <p:cNvPr id="174" name="Google Shape;174;p4"/>
          <p:cNvSpPr txBox="1"/>
          <p:nvPr>
            <p:ph idx="1" type="body"/>
          </p:nvPr>
        </p:nvSpPr>
        <p:spPr>
          <a:xfrm>
            <a:off x="3859141" y="2766263"/>
            <a:ext cx="4022276" cy="3990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lang="en-US"/>
              <a:t>הגדרת המנועים</a:t>
            </a:r>
            <a:endParaRPr/>
          </a:p>
        </p:txBody>
      </p:sp>
      <p:sp>
        <p:nvSpPr>
          <p:cNvPr id="175" name="Google Shape;175;p4"/>
          <p:cNvSpPr txBox="1"/>
          <p:nvPr>
            <p:ph idx="11" type="ftr"/>
          </p:nvPr>
        </p:nvSpPr>
        <p:spPr>
          <a:xfrm>
            <a:off x="88409" y="632326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2020 Prime Lessons (primelessons.org) CC-BY-NC-SA.  (Last edit: 1/9/2020)</a:t>
            </a:r>
            <a:endParaRPr/>
          </a:p>
        </p:txBody>
      </p:sp>
      <p:sp>
        <p:nvSpPr>
          <p:cNvPr id="176" name="Google Shape;176;p4"/>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77" name="Google Shape;177;p4"/>
          <p:cNvSpPr txBox="1"/>
          <p:nvPr/>
        </p:nvSpPr>
        <p:spPr>
          <a:xfrm>
            <a:off x="4292253" y="3275236"/>
            <a:ext cx="3817274" cy="41747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2"/>
              </a:buClr>
              <a:buSzPts val="1656"/>
              <a:buFont typeface="Noto Sans Symbols"/>
              <a:buNone/>
            </a:pPr>
            <a:r>
              <a:rPr lang="en-US" sz="1800">
                <a:solidFill>
                  <a:schemeClr val="dk2"/>
                </a:solidFill>
                <a:latin typeface="Assistant"/>
                <a:ea typeface="Assistant"/>
                <a:cs typeface="Assistant"/>
                <a:sym typeface="Assistant"/>
              </a:rPr>
              <a:t>המתן עד שחיישן הכוח נלחץ לראשונה</a:t>
            </a:r>
            <a:endParaRPr sz="1800">
              <a:solidFill>
                <a:schemeClr val="dk2"/>
              </a:solidFill>
              <a:latin typeface="Assistant"/>
              <a:ea typeface="Assistant"/>
              <a:cs typeface="Assistant"/>
              <a:sym typeface="Assistant"/>
            </a:endParaRPr>
          </a:p>
        </p:txBody>
      </p:sp>
      <p:sp>
        <p:nvSpPr>
          <p:cNvPr id="178" name="Google Shape;178;p4"/>
          <p:cNvSpPr txBox="1"/>
          <p:nvPr/>
        </p:nvSpPr>
        <p:spPr>
          <a:xfrm>
            <a:off x="110716" y="1138947"/>
            <a:ext cx="8896200" cy="6465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Assistant"/>
                <a:ea typeface="Assistant"/>
                <a:cs typeface="Assistant"/>
                <a:sym typeface="Assistant"/>
              </a:rPr>
              <a:t>בדוגמה זו, הרובוט מתאים את מהירות המנועים על סמך חיישן הכוח עד לשחרור חיישן הכוח. סוג זה של לולאה שונה מבלוק המתן עד מכיוון שניתן לבצע פעולות שונות בזמן שאתה הפעלת הבלוק </a:t>
            </a:r>
            <a:endParaRPr sz="1800">
              <a:solidFill>
                <a:schemeClr val="dk1"/>
              </a:solidFill>
              <a:latin typeface="Assistant"/>
              <a:ea typeface="Assistant"/>
              <a:cs typeface="Assistant"/>
              <a:sym typeface="Assistant"/>
            </a:endParaRPr>
          </a:p>
        </p:txBody>
      </p:sp>
      <p:sp>
        <p:nvSpPr>
          <p:cNvPr id="179" name="Google Shape;179;p4"/>
          <p:cNvSpPr txBox="1"/>
          <p:nvPr/>
        </p:nvSpPr>
        <p:spPr>
          <a:xfrm>
            <a:off x="4596481" y="4795724"/>
            <a:ext cx="4097736" cy="1244858"/>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2"/>
              </a:buClr>
              <a:buSzPts val="1656"/>
              <a:buFont typeface="Noto Sans Symbols"/>
              <a:buNone/>
            </a:pPr>
            <a:r>
              <a:rPr lang="en-US" sz="1800">
                <a:solidFill>
                  <a:schemeClr val="dk2"/>
                </a:solidFill>
                <a:latin typeface="Assistant"/>
                <a:ea typeface="Assistant"/>
                <a:cs typeface="Assistant"/>
                <a:sym typeface="Assistant"/>
              </a:rPr>
              <a:t>הגדרת עוצמת המנוע על פי עוצמת הלחיצה על חיישן הכוח</a:t>
            </a:r>
            <a:endParaRPr sz="1800">
              <a:solidFill>
                <a:schemeClr val="dk2"/>
              </a:solidFill>
              <a:latin typeface="Assistant"/>
              <a:ea typeface="Assistant"/>
              <a:cs typeface="Assistant"/>
              <a:sym typeface="Assistant"/>
            </a:endParaRPr>
          </a:p>
        </p:txBody>
      </p:sp>
      <p:sp>
        <p:nvSpPr>
          <p:cNvPr id="180" name="Google Shape;180;p4"/>
          <p:cNvSpPr txBox="1"/>
          <p:nvPr/>
        </p:nvSpPr>
        <p:spPr>
          <a:xfrm>
            <a:off x="4499138" y="3786077"/>
            <a:ext cx="3817274" cy="41747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2"/>
              </a:buClr>
              <a:buSzPts val="1656"/>
              <a:buFont typeface="Noto Sans Symbols"/>
              <a:buNone/>
            </a:pPr>
            <a:r>
              <a:rPr lang="en-US" sz="1800">
                <a:solidFill>
                  <a:schemeClr val="dk2"/>
                </a:solidFill>
                <a:latin typeface="Assistant"/>
                <a:ea typeface="Assistant"/>
                <a:cs typeface="Assistant"/>
                <a:sym typeface="Assistant"/>
              </a:rPr>
              <a:t>התחל לולאה עד שחיישן הכוח משתחרר</a:t>
            </a:r>
            <a:endParaRPr sz="1800">
              <a:solidFill>
                <a:schemeClr val="dk2"/>
              </a:solidFill>
              <a:latin typeface="Assistant"/>
              <a:ea typeface="Assistant"/>
              <a:cs typeface="Assistant"/>
              <a:sym typeface="Assistan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en-US"/>
              <a:t>אתגר: מסביב לקופסה</a:t>
            </a:r>
            <a:endParaRPr/>
          </a:p>
        </p:txBody>
      </p:sp>
      <p:sp>
        <p:nvSpPr>
          <p:cNvPr id="186" name="Google Shape;186;p5"/>
          <p:cNvSpPr txBox="1"/>
          <p:nvPr>
            <p:ph idx="1" type="body"/>
          </p:nvPr>
        </p:nvSpPr>
        <p:spPr>
          <a:xfrm>
            <a:off x="155087" y="1140006"/>
            <a:ext cx="6109789" cy="5082601"/>
          </a:xfrm>
          <a:prstGeom prst="rect">
            <a:avLst/>
          </a:prstGeom>
          <a:noFill/>
          <a:ln>
            <a:noFill/>
          </a:ln>
        </p:spPr>
        <p:txBody>
          <a:bodyPr anchorCtr="0" anchor="t" bIns="45700" lIns="91425" spcFirstLastPara="1" rIns="91425" wrap="square" tIns="45700">
            <a:normAutofit/>
          </a:bodyPr>
          <a:lstStyle/>
          <a:p>
            <a:pPr indent="-306000" lvl="0" marL="306000" rtl="1" algn="r">
              <a:spcBef>
                <a:spcPts val="0"/>
              </a:spcBef>
              <a:spcAft>
                <a:spcPts val="0"/>
              </a:spcAft>
              <a:buSzPts val="1656"/>
              <a:buChar char="⬛"/>
            </a:pPr>
            <a:r>
              <a:rPr lang="en-US"/>
              <a:t>סעו מסביב לקופסה</a:t>
            </a:r>
            <a:endParaRPr/>
          </a:p>
          <a:p>
            <a:pPr indent="-306000" lvl="0" marL="306000" rtl="1" algn="r">
              <a:spcBef>
                <a:spcPts val="960"/>
              </a:spcBef>
              <a:spcAft>
                <a:spcPts val="0"/>
              </a:spcAft>
              <a:buSzPts val="1656"/>
              <a:buChar char="⬛"/>
            </a:pPr>
            <a:r>
              <a:rPr lang="en-US"/>
              <a:t>על מנת לעשות זאת, עליכם לנסוע 20 ס"מ קדימה ולאחר מכן לפנות ימינה</a:t>
            </a:r>
            <a:endParaRPr/>
          </a:p>
          <a:p>
            <a:pPr indent="-306000" lvl="0" marL="306000" rtl="1" algn="r">
              <a:spcBef>
                <a:spcPts val="960"/>
              </a:spcBef>
              <a:spcAft>
                <a:spcPts val="0"/>
              </a:spcAft>
              <a:buSzPts val="1656"/>
              <a:buChar char="⬛"/>
            </a:pPr>
            <a:r>
              <a:rPr lang="en-US"/>
              <a:t>חזרו על פעולה זו 4 פעמים עד שהקפתם את הקופסה</a:t>
            </a:r>
            <a:endParaRPr/>
          </a:p>
          <a:p>
            <a:pPr indent="-306000" lvl="0" marL="306000" rtl="1" algn="r">
              <a:spcBef>
                <a:spcPts val="960"/>
              </a:spcBef>
              <a:spcAft>
                <a:spcPts val="0"/>
              </a:spcAft>
              <a:buSzPts val="1656"/>
              <a:buChar char="⬛"/>
            </a:pPr>
            <a:r>
              <a:rPr lang="en-US"/>
              <a:t>עליכם לדעת כיצד לנסוע ולפנות על מנת להשלים את האתגר</a:t>
            </a:r>
            <a:endParaRPr/>
          </a:p>
        </p:txBody>
      </p:sp>
      <p:sp>
        <p:nvSpPr>
          <p:cNvPr id="187" name="Google Shape;187;p5"/>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2020 Prime Lessons (primelessons.org) CC-BY-NC-SA.  (Last edit: 1/9/2020)</a:t>
            </a:r>
            <a:endParaRPr/>
          </a:p>
        </p:txBody>
      </p:sp>
      <p:sp>
        <p:nvSpPr>
          <p:cNvPr id="188" name="Google Shape;188;p5"/>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89" name="Google Shape;189;p5"/>
          <p:cNvSpPr/>
          <p:nvPr/>
        </p:nvSpPr>
        <p:spPr>
          <a:xfrm>
            <a:off x="6407498" y="1333273"/>
            <a:ext cx="2059880" cy="1828800"/>
          </a:xfrm>
          <a:prstGeom prst="rect">
            <a:avLst/>
          </a:prstGeom>
          <a:solidFill>
            <a:schemeClr val="accent1"/>
          </a:solidFill>
          <a:ln cap="rnd" cmpd="sng" w="22225">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0" name="Google Shape;190;p5"/>
          <p:cNvSpPr txBox="1"/>
          <p:nvPr/>
        </p:nvSpPr>
        <p:spPr>
          <a:xfrm>
            <a:off x="7199696" y="3136770"/>
            <a:ext cx="7507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20cm</a:t>
            </a:r>
            <a:endParaRPr/>
          </a:p>
        </p:txBody>
      </p:sp>
      <p:pic>
        <p:nvPicPr>
          <p:cNvPr id="191" name="Google Shape;191;p5"/>
          <p:cNvPicPr preferRelativeResize="0"/>
          <p:nvPr/>
        </p:nvPicPr>
        <p:blipFill rotWithShape="1">
          <a:blip r:embed="rId3">
            <a:alphaModFix/>
          </a:blip>
          <a:srcRect b="0" l="0" r="66834" t="0"/>
          <a:stretch/>
        </p:blipFill>
        <p:spPr>
          <a:xfrm>
            <a:off x="382845" y="4650174"/>
            <a:ext cx="1775379" cy="126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6"/>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en-US"/>
              <a:t>פתרון האתגר</a:t>
            </a:r>
            <a:endParaRPr/>
          </a:p>
        </p:txBody>
      </p:sp>
      <p:sp>
        <p:nvSpPr>
          <p:cNvPr id="197" name="Google Shape;197;p6"/>
          <p:cNvSpPr txBox="1"/>
          <p:nvPr>
            <p:ph idx="1" type="body"/>
          </p:nvPr>
        </p:nvSpPr>
        <p:spPr>
          <a:xfrm>
            <a:off x="155088" y="1338594"/>
            <a:ext cx="4022276" cy="1786073"/>
          </a:xfrm>
          <a:prstGeom prst="rect">
            <a:avLst/>
          </a:prstGeom>
          <a:noFill/>
          <a:ln>
            <a:noFill/>
          </a:ln>
        </p:spPr>
        <p:txBody>
          <a:bodyPr anchorCtr="0" anchor="t" bIns="45700" lIns="91425" spcFirstLastPara="1" rIns="91425" wrap="square" tIns="45700">
            <a:normAutofit/>
          </a:bodyPr>
          <a:lstStyle/>
          <a:p>
            <a:pPr indent="-306000" lvl="0" marL="306000" rtl="1" algn="r">
              <a:spcBef>
                <a:spcPts val="0"/>
              </a:spcBef>
              <a:spcAft>
                <a:spcPts val="0"/>
              </a:spcAft>
              <a:buSzPts val="1656"/>
              <a:buChar char="⬛"/>
            </a:pPr>
            <a:r>
              <a:rPr lang="en-US"/>
              <a:t>בשיעורים קודמים, למדתם כיצד להגדיר את הרובוט שלכם. קבוצת הבלוקים הראשונה מגדירה את מנועי התנועה (ראה שיעור הגדרת הרובוט). תוכנית זו עבור Droid Bot IV </a:t>
            </a:r>
            <a:endParaRPr/>
          </a:p>
        </p:txBody>
      </p:sp>
      <p:sp>
        <p:nvSpPr>
          <p:cNvPr id="198" name="Google Shape;198;p6"/>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2020 Prime Lessons (primelessons.org) CC-BY-NC-SA.  (Last edit: 1/9/2020)</a:t>
            </a:r>
            <a:endParaRPr/>
          </a:p>
        </p:txBody>
      </p:sp>
      <p:sp>
        <p:nvSpPr>
          <p:cNvPr id="199" name="Google Shape;199;p6"/>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00" name="Google Shape;200;p6"/>
          <p:cNvSpPr txBox="1"/>
          <p:nvPr/>
        </p:nvSpPr>
        <p:spPr>
          <a:xfrm>
            <a:off x="175260" y="3583219"/>
            <a:ext cx="4022276" cy="1497316"/>
          </a:xfrm>
          <a:prstGeom prst="rect">
            <a:avLst/>
          </a:prstGeom>
          <a:noFill/>
          <a:ln>
            <a:noFill/>
          </a:ln>
        </p:spPr>
        <p:txBody>
          <a:bodyPr anchorCtr="0" anchor="t" bIns="45700" lIns="91425" spcFirstLastPara="1" rIns="91425" wrap="square" tIns="45700">
            <a:normAutofit/>
          </a:bodyPr>
          <a:lstStyle/>
          <a:p>
            <a:pPr indent="-306000" lvl="0" marL="306000" marR="0" rtl="1" algn="r">
              <a:spcBef>
                <a:spcPts val="0"/>
              </a:spcBef>
              <a:spcAft>
                <a:spcPts val="0"/>
              </a:spcAft>
              <a:buClr>
                <a:schemeClr val="accent2"/>
              </a:buClr>
              <a:buSzPts val="1656"/>
              <a:buFont typeface="Assistant"/>
              <a:buChar char="⬛"/>
            </a:pPr>
            <a:r>
              <a:rPr lang="en-US" sz="1800">
                <a:solidFill>
                  <a:schemeClr val="dk2"/>
                </a:solidFill>
                <a:latin typeface="Assistant"/>
                <a:ea typeface="Assistant"/>
                <a:cs typeface="Assistant"/>
                <a:sym typeface="Assistant"/>
              </a:rPr>
              <a:t>קוד להזזת הרובוט 20 ס"מ קדימה (ראה שיעור תנועה) וסיבוב 90 מעלות (ראה שיעור סיבוב עם ג'ירו) </a:t>
            </a:r>
            <a:endParaRPr sz="1800">
              <a:solidFill>
                <a:schemeClr val="dk2"/>
              </a:solidFill>
              <a:latin typeface="Assistant"/>
              <a:ea typeface="Assistant"/>
              <a:cs typeface="Assistant"/>
              <a:sym typeface="Assistant"/>
            </a:endParaRPr>
          </a:p>
        </p:txBody>
      </p:sp>
      <p:pic>
        <p:nvPicPr>
          <p:cNvPr id="201" name="Google Shape;201;p6"/>
          <p:cNvPicPr preferRelativeResize="0"/>
          <p:nvPr/>
        </p:nvPicPr>
        <p:blipFill rotWithShape="1">
          <a:blip r:embed="rId3">
            <a:alphaModFix/>
          </a:blip>
          <a:srcRect b="0" l="0" r="0" t="0"/>
          <a:stretch/>
        </p:blipFill>
        <p:spPr>
          <a:xfrm>
            <a:off x="5240775" y="1338594"/>
            <a:ext cx="3511339" cy="49518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0606f3ba74_0_136"/>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en-US"/>
              <a:t>קרדיטים</a:t>
            </a:r>
            <a:endParaRPr/>
          </a:p>
        </p:txBody>
      </p:sp>
      <p:sp>
        <p:nvSpPr>
          <p:cNvPr id="207" name="Google Shape;207;g10606f3ba74_0_136"/>
          <p:cNvSpPr txBox="1"/>
          <p:nvPr>
            <p:ph idx="1" type="body"/>
          </p:nvPr>
        </p:nvSpPr>
        <p:spPr>
          <a:xfrm>
            <a:off x="457200" y="1317978"/>
            <a:ext cx="8245500" cy="3206400"/>
          </a:xfrm>
          <a:prstGeom prst="rect">
            <a:avLst/>
          </a:prstGeom>
          <a:noFill/>
          <a:ln>
            <a:noFill/>
          </a:ln>
        </p:spPr>
        <p:txBody>
          <a:bodyPr anchorCtr="0" anchor="t" bIns="45700" lIns="91425" spcFirstLastPara="1" rIns="91425" wrap="square" tIns="45700">
            <a:normAutofit/>
          </a:bodyPr>
          <a:lstStyle/>
          <a:p>
            <a:pPr indent="-331400" lvl="0" marL="306000" rtl="1" algn="r">
              <a:lnSpc>
                <a:spcPct val="150000"/>
              </a:lnSpc>
              <a:spcBef>
                <a:spcPts val="0"/>
              </a:spcBef>
              <a:spcAft>
                <a:spcPts val="0"/>
              </a:spcAft>
              <a:buSzPts val="2056"/>
              <a:buChar char="⬛"/>
            </a:pPr>
            <a:r>
              <a:rPr lang="en-US" sz="2200"/>
              <a:t>המצגת נוצרה על ידי  Arvind and Sanjay Seshan עבור Prime Lessons.</a:t>
            </a:r>
            <a:endParaRPr sz="2200"/>
          </a:p>
          <a:p>
            <a:pPr indent="-340544" lvl="0" marL="306000" rtl="1" algn="r">
              <a:lnSpc>
                <a:spcPct val="150000"/>
              </a:lnSpc>
              <a:spcBef>
                <a:spcPts val="0"/>
              </a:spcBef>
              <a:spcAft>
                <a:spcPts val="0"/>
              </a:spcAft>
              <a:buSzPts val="2200"/>
              <a:buChar char="⬛"/>
            </a:pPr>
            <a:r>
              <a:rPr lang="en-US" sz="2200"/>
              <a:t>המצגת תורגמה לעברית ע"י FRC D-Bug #3316 וקבוצות ה-FLL של עירוני ד' תל-אביב  #285 ++D ו-DGITAL #1331</a:t>
            </a:r>
            <a:endParaRPr sz="2200"/>
          </a:p>
          <a:p>
            <a:pPr indent="-352228" lvl="0" marL="306000" rtl="1" algn="r">
              <a:lnSpc>
                <a:spcPct val="100000"/>
              </a:lnSpc>
              <a:spcBef>
                <a:spcPts val="920"/>
              </a:spcBef>
              <a:spcAft>
                <a:spcPts val="0"/>
              </a:spcAft>
              <a:buSzPts val="2200"/>
              <a:buChar char="⬛"/>
            </a:pPr>
            <a:r>
              <a:rPr lang="en-US" sz="2200"/>
              <a:t>ניתן למצוא שיעורים נוספים באתר</a:t>
            </a:r>
            <a:endParaRPr sz="2200"/>
          </a:p>
          <a:p>
            <a:pPr indent="0" lvl="0" marL="306000" rtl="1" algn="r">
              <a:lnSpc>
                <a:spcPct val="100000"/>
              </a:lnSpc>
              <a:spcBef>
                <a:spcPts val="920"/>
              </a:spcBef>
              <a:spcAft>
                <a:spcPts val="0"/>
              </a:spcAft>
              <a:buNone/>
            </a:pPr>
            <a:r>
              <a:rPr lang="en-US" sz="2200"/>
              <a:t> www.primelessons.org</a:t>
            </a:r>
            <a:endParaRPr sz="2200"/>
          </a:p>
        </p:txBody>
      </p:sp>
      <p:sp>
        <p:nvSpPr>
          <p:cNvPr id="208" name="Google Shape;208;g10606f3ba74_0_136"/>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2020 Prime Lessons (primelessons.org) CC-BY-NC-SA.  (Last edit: 12/14/2020)</a:t>
            </a:r>
            <a:endParaRPr/>
          </a:p>
        </p:txBody>
      </p:sp>
      <p:sp>
        <p:nvSpPr>
          <p:cNvPr id="209" name="Google Shape;209;g10606f3ba74_0_136"/>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10" name="Google Shape;210;g10606f3ba74_0_136"/>
          <p:cNvSpPr/>
          <p:nvPr/>
        </p:nvSpPr>
        <p:spPr>
          <a:xfrm>
            <a:off x="575029" y="5862802"/>
            <a:ext cx="7734000" cy="369300"/>
          </a:xfrm>
          <a:prstGeom prst="rect">
            <a:avLst/>
          </a:prstGeom>
          <a:solidFill>
            <a:srgbClr val="F5F5F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4374B7"/>
              </a:buClr>
              <a:buSzPts val="1200"/>
              <a:buFont typeface="Helvetica Neue"/>
              <a:buNone/>
            </a:pPr>
            <a:r>
              <a:rPr b="0" i="0" lang="en-US" sz="1200" u="none" cap="none" strike="noStrike">
                <a:solidFill>
                  <a:srgbClr val="4374B7"/>
                </a:solidFill>
                <a:latin typeface="Helvetica Neue"/>
                <a:ea typeface="Helvetica Neue"/>
                <a:cs typeface="Helvetica Neue"/>
                <a:sym typeface="Helvetica Neue"/>
              </a:rPr>
              <a:t>                         </a:t>
            </a:r>
            <a:br>
              <a:rPr b="0" i="0" lang="en-US" sz="1050" u="none" cap="none" strike="noStrike">
                <a:solidFill>
                  <a:schemeClr val="dk1"/>
                </a:solidFill>
                <a:latin typeface="Arial"/>
                <a:ea typeface="Arial"/>
                <a:cs typeface="Arial"/>
                <a:sym typeface="Arial"/>
              </a:rPr>
            </a:br>
            <a:r>
              <a:rPr b="0" i="0" lang="en-US" sz="1200" u="none" cap="none" strike="noStrike">
                <a:solidFill>
                  <a:srgbClr val="000000"/>
                </a:solidFill>
                <a:latin typeface="Helvetica Neue"/>
                <a:ea typeface="Helvetica Neue"/>
                <a:cs typeface="Helvetica Neue"/>
                <a:sym typeface="Helvetica Neue"/>
              </a:rPr>
              <a:t>This work is licensed under a </a:t>
            </a:r>
            <a:r>
              <a:rPr b="0" i="0" lang="en-US" sz="1200" u="sng" cap="none" strike="noStrike">
                <a:solidFill>
                  <a:srgbClr val="4374B7"/>
                </a:solidFill>
                <a:latin typeface="Helvetica Neue"/>
                <a:ea typeface="Helvetica Neue"/>
                <a:cs typeface="Helvetica Neue"/>
                <a:sym typeface="Helvetica Neue"/>
                <a:hlinkClick r:id="rId3">
                  <a:extLst>
                    <a:ext uri="{A12FA001-AC4F-418D-AE19-62706E023703}">
                      <ahyp:hlinkClr val="tx"/>
                    </a:ext>
                  </a:extLst>
                </a:hlinkClick>
              </a:rPr>
              <a:t>Creative Commons Attribution-NonCommercial-ShareAlike 4.0 International License</a:t>
            </a:r>
            <a:r>
              <a:rPr b="0" i="0" lang="en-US" sz="1200" u="none" cap="none" strike="noStrike">
                <a:solidFill>
                  <a:srgbClr val="000000"/>
                </a:solidFill>
                <a:latin typeface="Helvetica Neue"/>
                <a:ea typeface="Helvetica Neue"/>
                <a:cs typeface="Helvetica Neue"/>
                <a:sym typeface="Helvetica Neue"/>
              </a:rPr>
              <a:t>.</a:t>
            </a:r>
            <a:r>
              <a:rPr b="0" i="0" lang="en-US" sz="1050" u="none" cap="none" strike="noStrike">
                <a:solidFill>
                  <a:schemeClr val="dk1"/>
                </a:solidFill>
                <a:latin typeface="Arial"/>
                <a:ea typeface="Arial"/>
                <a:cs typeface="Arial"/>
                <a:sym typeface="Arial"/>
              </a:rPr>
              <a:t> </a:t>
            </a:r>
            <a:endParaRPr b="0" i="0" sz="1200" u="none" cap="none" strike="noStrike">
              <a:solidFill>
                <a:srgbClr val="4374B7"/>
              </a:solidFill>
              <a:latin typeface="Helvetica Neue"/>
              <a:ea typeface="Helvetica Neue"/>
              <a:cs typeface="Helvetica Neue"/>
              <a:sym typeface="Helvetica Neue"/>
            </a:endParaRPr>
          </a:p>
        </p:txBody>
      </p:sp>
      <p:pic>
        <p:nvPicPr>
          <p:cNvPr descr="Creative Commons License" id="211" name="Google Shape;211;g10606f3ba74_0_136">
            <a:hlinkClick r:id="rId4"/>
          </p:cNvPr>
          <p:cNvPicPr preferRelativeResize="0"/>
          <p:nvPr/>
        </p:nvPicPr>
        <p:blipFill rotWithShape="1">
          <a:blip r:embed="rId5">
            <a:alphaModFix/>
          </a:blip>
          <a:srcRect b="0" l="0" r="0" t="0"/>
          <a:stretch/>
        </p:blipFill>
        <p:spPr>
          <a:xfrm>
            <a:off x="3702510" y="5253616"/>
            <a:ext cx="1479091" cy="521045"/>
          </a:xfrm>
          <a:prstGeom prst="rect">
            <a:avLst/>
          </a:prstGeom>
          <a:noFill/>
          <a:ln>
            <a:noFill/>
          </a:ln>
        </p:spPr>
      </p:pic>
      <p:pic>
        <p:nvPicPr>
          <p:cNvPr id="212" name="Google Shape;212;g10606f3ba74_0_136"/>
          <p:cNvPicPr preferRelativeResize="0"/>
          <p:nvPr/>
        </p:nvPicPr>
        <p:blipFill>
          <a:blip r:embed="rId6">
            <a:alphaModFix/>
          </a:blip>
          <a:stretch>
            <a:fillRect/>
          </a:stretch>
        </p:blipFill>
        <p:spPr>
          <a:xfrm>
            <a:off x="457188" y="4482125"/>
            <a:ext cx="1381309" cy="1152500"/>
          </a:xfrm>
          <a:prstGeom prst="rect">
            <a:avLst/>
          </a:prstGeom>
          <a:noFill/>
          <a:ln>
            <a:noFill/>
          </a:ln>
        </p:spPr>
      </p:pic>
      <p:pic>
        <p:nvPicPr>
          <p:cNvPr id="213" name="Google Shape;213;g10606f3ba74_0_136"/>
          <p:cNvPicPr preferRelativeResize="0"/>
          <p:nvPr/>
        </p:nvPicPr>
        <p:blipFill>
          <a:blip r:embed="rId7">
            <a:alphaModFix/>
          </a:blip>
          <a:stretch>
            <a:fillRect/>
          </a:stretch>
        </p:blipFill>
        <p:spPr>
          <a:xfrm>
            <a:off x="1917691" y="4475750"/>
            <a:ext cx="1381309" cy="1165229"/>
          </a:xfrm>
          <a:prstGeom prst="rect">
            <a:avLst/>
          </a:prstGeom>
          <a:noFill/>
          <a:ln>
            <a:noFill/>
          </a:ln>
        </p:spPr>
      </p:pic>
      <p:pic>
        <p:nvPicPr>
          <p:cNvPr id="214" name="Google Shape;214;g10606f3ba74_0_136"/>
          <p:cNvPicPr preferRelativeResize="0"/>
          <p:nvPr/>
        </p:nvPicPr>
        <p:blipFill>
          <a:blip r:embed="rId8">
            <a:alphaModFix/>
          </a:blip>
          <a:stretch>
            <a:fillRect/>
          </a:stretch>
        </p:blipFill>
        <p:spPr>
          <a:xfrm>
            <a:off x="575025" y="2371475"/>
            <a:ext cx="2547564" cy="195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2016-07-04T02:35:12Z</dcterms:created>
  <dc:creator>Srinivasan Seshan</dc:creator>
</cp:coreProperties>
</file>