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ssistant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oF9UViZUjdJPVmOGDNQqkAzPw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Assistan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Assistant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dc637820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3dc637820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3dc637820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3dc637820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3dc637820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3dc637820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3dc637820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3dc637820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3dc63782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3dc637820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dc637820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3dc637820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3dc637820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3dc637820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3dc637820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3dc637820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dc637820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3dc637820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3dc637820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3dc637820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3dc637820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3dc637820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dc637820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rtl="1" algn="r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rtl="1" algn="r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3dc637820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rtl="1" algn="r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rtl="1" algn="r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3dc637820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3dc637820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g103dc637820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3dc637820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3dc637820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dc637820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3dc637820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3dc637820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3dc637820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3dc637820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3dc637820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3dc637820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03dc637820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3dc637820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dc637820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3dc637820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g103dc637820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3dc637820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3dc637820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dc637820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3dc637820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3dc637820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g103dc637820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3dc637820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3dc637820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3dc637820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3dc637820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3dc637820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3dc637820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g103dc637820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3dc637820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3dc637820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3dc637820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3dc637820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3dc637820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3dc637820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3dc637820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g103dc637820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3dc637820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3dc637820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3dc637820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3dc637820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rtl="1" algn="r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rtl="1" algn="r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3dc637820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rtl="1" algn="r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rtl="1" algn="r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rtl="1" algn="r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3dc637820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3dc637820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103dc637820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3dc637820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3dc637820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3dc637820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3dc637820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dc637820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3dc637820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3dc637820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3dc637820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3dc637820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3dc637820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3dc637820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103dc637820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3dc637820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3dc637820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dc637820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3dc637820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g103dc637820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3dc637820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3dc637820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3dc637820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3dc637820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dc637820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3dc637820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3dc637820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g103dc637820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3dc637820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3dc637820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3dc637820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dc637820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3dc637820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3dc637820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3dc637820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3dc637820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3dc637820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3dc637820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dc637820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3dc637820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3dc637820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3dc637820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3dc637820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3dc637820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3dc637820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3dc637820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3dc637820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3dc637820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3dc637820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3dc637820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3dc637820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g103dc637820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3dc637820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3dc637820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en-US"/>
              <a:t>שימוש בבלוקים של צלילים ומוזיקה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085309" y="4181432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משתמשים בבלוקים של צלילים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מייצרים ומוסיפים צלילים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ללמוד כיצד מוסיפים בלוקים של מוזיקה לתוכנה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יצירת מוזיקה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בלוקים של צלילים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411275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בלוקים של צלילים נמצאים בשני מקומות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להוסיף בלוקים של מוזיקה רק על ידי הרחבות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לנגן תווים בכלי נגינה שונים וליצור מוזיקה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להשתמש בבלוקים של צליל בשביל הכיף אבל גם למטרות בקרה לדוגמה- אפשר להשתמש בהם כדי לדעת מתי עבר חלק כלשהו בקוד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רק בלוק נגן ״ביפ״ מתנגן על הבקר. השאר מתנגנים דרך המחשב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3599" r="0" t="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3552" y="1323535"/>
            <a:ext cx="1920065" cy="29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הוספת צלילים נוספים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55088" y="1140006"/>
            <a:ext cx="4803906" cy="1883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להוסיף עוד צלילים דרך התפריט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יש הרבה צלילים שאפשר לבחור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כשמוסיפים צליל אפשר גם לערוך אותו</a:t>
            </a:r>
            <a:endParaRPr/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917" y="1238680"/>
            <a:ext cx="2131304" cy="159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067" y="3216528"/>
            <a:ext cx="3667030" cy="2871114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5360" y="3216528"/>
            <a:ext cx="3693530" cy="2871114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4"/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הקלטה של צלילים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אפשר להקליט צלילים בשתי דרכים: דרך ״הקלט״ או דרך תפריט</a:t>
            </a:r>
            <a:endParaRPr/>
          </a:p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188" name="Google Shape;188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92" y="3391170"/>
            <a:ext cx="2950845" cy="2784600"/>
          </a:xfrm>
          <a:prstGeom prst="rect">
            <a:avLst/>
          </a:prstGeom>
          <a:noFill/>
          <a:ln cap="flat" cmpd="sng" w="19050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15" y="2540428"/>
            <a:ext cx="4956395" cy="3635342"/>
          </a:xfrm>
          <a:prstGeom prst="rect">
            <a:avLst/>
          </a:prstGeom>
          <a:noFill/>
          <a:ln cap="flat" cmpd="sng" w="19050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7" y="1566725"/>
            <a:ext cx="1944183" cy="1450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משימה + דוגמה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-27450" y="1173168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הוספת צליל של כלי נגינה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הוסיפו את בלוקי המוזיקה על ידי לחיצה על אייקון ההרחבות בתחתית פלטת הבלוקים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בחרו את כלי הנגינה האהוב עליכם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צרו מנגינה קצרה ונגנו אותה ארבע פעמים</a:t>
            </a:r>
            <a:endParaRPr/>
          </a:p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1/9/2020)</a:t>
            </a:r>
            <a:endParaRPr/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78" y="1605839"/>
            <a:ext cx="819100" cy="6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513" y="2998218"/>
            <a:ext cx="24955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הכלי הוא קלרינט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ארבעה תווים מתנגנים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המוזיקה מתנגנת ארבע פעמים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3dc637820_0_13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קרדיטים</a:t>
            </a:r>
            <a:endParaRPr/>
          </a:p>
        </p:txBody>
      </p:sp>
      <p:sp>
        <p:nvSpPr>
          <p:cNvPr id="212" name="Google Shape;212;g103dc637820_0_137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en-US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en-US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en-US" sz="2200"/>
              <a:t> www.primelessons.org</a:t>
            </a:r>
            <a:endParaRPr sz="2200"/>
          </a:p>
        </p:txBody>
      </p:sp>
      <p:sp>
        <p:nvSpPr>
          <p:cNvPr id="213" name="Google Shape;213;g103dc637820_0_13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12/14/2020)</a:t>
            </a:r>
            <a:endParaRPr/>
          </a:p>
        </p:txBody>
      </p:sp>
      <p:sp>
        <p:nvSpPr>
          <p:cNvPr id="214" name="Google Shape;214;g103dc637820_0_13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103dc637820_0_137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16" name="Google Shape;216;g103dc637820_0_13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03dc637820_0_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03dc637820_0_1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03dc637820_0_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