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4eEUtUDcL9K+y5iloIu5iIz8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dc07a9ad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5dc07a9ad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5dc07a9ad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5dc07a9ad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5dc07a9ad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5dc07a9ad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5dc07a9ad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5dc07a9ad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5dc07a9ad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5dc07a9ad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dc07a9ad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5dc07a9ad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5dc07a9ad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5dc07a9ad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5dc07a9ad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5dc07a9ad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dc07a9ad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5dc07a9ad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5dc07a9ad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5dc07a9ad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5dc07a9ad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5dc07a9ad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dc07a9ad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5dc07a9ad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5dc07a9ad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5dc07a9ad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5dc07a9ad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5dc07a9ad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5dc07a9ad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dc07a9ad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5dc07a9ad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5dc07a9ad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5dc07a9ad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5dc07a9ad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5dc07a9ad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5dc07a9ad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5dc07a9ad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5dc07a9ad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dc07a9ad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5dc07a9ad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5dc07a9ad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5dc07a9ad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5dc07a9ad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c07a9ad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5dc07a9ad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5dc07a9ad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5dc07a9ad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5dc07a9ad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5dc07a9ad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5dc07a9ad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5dc07a9ad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5dc07a9ad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5dc07a9ad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5dc07a9ad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5dc07a9ad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5dc07a9ad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5dc07a9ad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5dc07a9ad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5dc07a9ad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5dc07a9ad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5dc07a9ad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5dc07a9ad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5dc07a9ad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5dc07a9ad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5dc07a9ad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dc07a9ad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5dc07a9ad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5dc07a9ad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5dc07a9ad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5dc07a9ad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5dc07a9ad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5dc07a9ad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5dc07a9ad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5dc07a9ad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dc07a9ad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5dc07a9ad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5dc07a9ad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5dc07a9ad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5dc07a9ad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5dc07a9ad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5dc07a9ad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5dc07a9ad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5dc07a9ad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5dc07a9ad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c07a9ad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5dc07a9ad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5dc07a9ad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5dc07a9ad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5dc07a9ad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5dc07a9ad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5dc07a9ad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dc07a9ad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5dc07a9ad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5dc07a9ad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5dc07a9ad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5dc07a9ad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5dc07a9ad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5dc07a9ad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dc07a9ad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5dc07a9ad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5dc07a9ad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5dc07a9ad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5dc07a9ad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5dc07a9ad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5dc07a9ad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dc07a9ad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5dc07a9ad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5dc07a9ad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5dc07a9ad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5dc07a9ad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5dc07a9ad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dc07a9ad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5dc07a9ad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5dc07a9ad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5dc07a9ad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5dc07a9ad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5dc07a9ad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5dc07a9ad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5dc07a9ad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5dc07a9ad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5dc07a9ad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התיישרות על קו 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5dc07a9ad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56" name="Google Shape;256;g105dc07a9ad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57" name="Google Shape;257;g105dc07a9ad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58" name="Google Shape;258;g105dc07a9ad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59" name="Google Shape;259;g105dc07a9ad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60" name="Google Shape;260;g105dc07a9ad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05dc07a9ad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05dc07a9ad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05dc07a9ad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נושאי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תלמדו איך גורמים לרובוט להתיישר כאשר הוא מגיע לקו שחור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תלמדו כיצד התיישרות על קווים עוזרת לרובוט לנווט במגרש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תלמדו איך לשפר את הקוד להתיישרות על קווים דרך חזרה על הטכניקה הנלמדת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תתאמנו על יצירת בלוקים שימושיים בפונקציית My Block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חזרה על מושגים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נסיעת steering נותנת לכם לשלוט בשני המנועים בו זמנית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מה אם אתם רוצים לשלוט במנוע אחד בכל פעם?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השתמשו בבלוקים של motor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4764487" y="2810510"/>
            <a:ext cx="39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בלוק שליטה במנוע שבוחרים להריץ, בכמות הזמן / סיבובים שהוא ירוץ ובמהירותו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4764486" y="3806018"/>
            <a:ext cx="277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בלוק שליטה במהירות ההתחלתית של המנוע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ell phone&#10;&#10;Description automatically generated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87" y="2657184"/>
            <a:ext cx="43434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/>
        </p:nvSpPr>
        <p:spPr>
          <a:xfrm>
            <a:off x="4764485" y="4760623"/>
            <a:ext cx="277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בלוק עצירת המנוע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למה להשתמש בהתיישרות על קו?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55088" y="1140006"/>
            <a:ext cx="501698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התיישרות על קווים עוזרת לרובוט לנווט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רובוטים נוטים לסטות בנסיעות ארוכות וסיבובים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התיישרות על קו מתקנת את זווית הרובוט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התיישרות על קו יכולה להגיד לרובוט איפה הוא נמצא במגרש כאשר הוא צריך לנסוע למרחק יחסית גדול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משימה לדוגמא: הרובוט שלכם חייב להניח אובייקט בתוך אזור קטן שנמצא במרחק 2.5 מטר מנקודת ההתחלה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האם אתם חושבים שהרובוט יכול לנסוע מרחק של 2.5 מטר ולהישאר ישר לאורך כל הדרך?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5513168" y="3000767"/>
            <a:ext cx="4339874" cy="1277355"/>
          </a:xfrm>
          <a:prstGeom prst="rect">
            <a:avLst/>
          </a:prstGeom>
          <a:gradFill>
            <a:gsLst>
              <a:gs pos="0">
                <a:srgbClr val="858585">
                  <a:alpha val="0"/>
                </a:srgbClr>
              </a:gs>
              <a:gs pos="100000">
                <a:srgbClr val="969696">
                  <a:alpha val="0"/>
                </a:srgbClr>
              </a:gs>
            </a:gsLst>
            <a:lin ang="16200000" scaled="0"/>
          </a:gradFill>
          <a:ln cap="rnd" cmpd="sng" w="12700">
            <a:solidFill>
              <a:srgbClr val="87878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>
            <a:off x="7665520" y="3890266"/>
            <a:ext cx="0" cy="7208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4"/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</p:txBody>
      </p:sp>
      <p:cxnSp>
        <p:nvCxnSpPr>
          <p:cNvPr id="182" name="Google Shape;182;p4"/>
          <p:cNvCxnSpPr/>
          <p:nvPr/>
        </p:nvCxnSpPr>
        <p:spPr>
          <a:xfrm rot="10800000">
            <a:off x="8527222" y="1416216"/>
            <a:ext cx="34322" cy="4423881"/>
          </a:xfrm>
          <a:prstGeom prst="straightConnector1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4"/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8ft</a:t>
            </a:r>
            <a:endParaRPr/>
          </a:p>
        </p:txBody>
      </p:sp>
      <p:cxnSp>
        <p:nvCxnSpPr>
          <p:cNvPr id="184" name="Google Shape;184;p4"/>
          <p:cNvCxnSpPr/>
          <p:nvPr/>
        </p:nvCxnSpPr>
        <p:spPr>
          <a:xfrm>
            <a:off x="7665519" y="2509449"/>
            <a:ext cx="0" cy="7208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התיישרות על קו ב3 שלבים פשוטים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155088" y="1140006"/>
            <a:ext cx="465503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solidFill>
                  <a:schemeClr val="dk1"/>
                </a:solidFill>
              </a:rPr>
              <a:t>אתגר: נסו לגרום לרובוט להתיישר על קו</a:t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שלב ראשון: הפעילו את שני המנועים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שלב שני: עצרו את אחד המנועים כאשר חיישן האור מאותו הצד מזהה את הקו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שלב שלישי: עצרו את המנוע השני כשאר החיישן בצד השני מזהה את הקו</a:t>
            </a:r>
            <a:endParaRPr/>
          </a:p>
          <a:p>
            <a:pPr indent="-237744" lvl="0" marL="3429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רמז: השתמשו בבלוקים מסוג motor לפי המקרים האפשריים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93" name="Google Shape;193;p5"/>
          <p:cNvCxnSpPr/>
          <p:nvPr/>
        </p:nvCxnSpPr>
        <p:spPr>
          <a:xfrm rot="10800000">
            <a:off x="5879914" y="1728524"/>
            <a:ext cx="0" cy="238794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4" name="Google Shape;194;p5"/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195" name="Google Shape;195;p5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rnd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0" name="Google Shape;200;p5"/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01" name="Google Shape;201;p5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rnd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הערה על הפתרון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הפתרון שלנו משתמש בשני חיישני אור (מחוברים לחיבורי E  ו-F)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הפתרון שלנו מסתמך על ההנחה שהחיישן בכניסה E נמצא ליד הגלגל של מנוע A והחיישן בכניסה F ליד הגלגל של מנוע B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החליפו את הכניסות לפי הצורך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אל תשימו את חיישני האור שלכם צמודים זה לזה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2" name="Google Shape;212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215" name="Google Shape;215;p6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10" y="2414755"/>
            <a:ext cx="3254882" cy="24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פתרון בסיסי: נסיעה עד קו</a:t>
            </a:r>
            <a:endParaRPr/>
          </a:p>
        </p:txBody>
      </p:sp>
      <p:sp>
        <p:nvSpPr>
          <p:cNvPr id="226" name="Google Shape;226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27" name="Google Shape;227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2390199" y="2561550"/>
            <a:ext cx="334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אירוע חדש מתחיל כאשר מוצגת הודעה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3603932" y="3259715"/>
            <a:ext cx="186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בלוק להפעלת המנוע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3613428" y="3628442"/>
            <a:ext cx="201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בלוק שמחכה עד שחיישן האור מזהה צבע שחור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3858897" y="4364361"/>
            <a:ext cx="12153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עצירת המנוע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ell phone&#10;&#10;Description automatically generated" id="232" name="Google Shape;2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4371" y="2602706"/>
            <a:ext cx="3452469" cy="21681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/>
          <p:nvPr/>
        </p:nvSpPr>
        <p:spPr>
          <a:xfrm>
            <a:off x="612949" y="1783063"/>
            <a:ext cx="1073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אירוע 1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5799573" y="1967729"/>
            <a:ext cx="1073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אירוע 2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הערה לגבי אירועים</a:t>
            </a:r>
            <a:endParaRPr/>
          </a:p>
        </p:txBody>
      </p:sp>
      <p:sp>
        <p:nvSpPr>
          <p:cNvPr id="240" name="Google Shape;240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כאשר יש בקוד שני אירועים או יותר לא תוכלו לדעת מתי כל אחד מסתיים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אם תרצו שהרובוט ייסע לאחר ההתיישרות תוכלו לנסות להוסיף בלוק נסיעה בסוף האירוע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הערה: זה לא יעבוד כיוון שהקוד יריץ את בלוק הנסיעה בלי לחכות לסוף האירוע השני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פתרון: תצטרכו לסנכרן בין האירועים. כדי ללמוד עוד על אירועים מסונכרנים היכנסו למצגת בנושא זה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ניתן לפתור את בעיית הסנכרון ע״י שימוש במשתנים ובלוקים של תנאי ריצה – בתום האירוע הראשון ייתקבל ערך שבעזרתו יופעל האירוע השני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42" name="Google Shape;242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שיפור הקוד</a:t>
            </a:r>
            <a:endParaRPr/>
          </a:p>
        </p:txBody>
      </p:sp>
      <p:sp>
        <p:nvSpPr>
          <p:cNvPr id="248" name="Google Shape;248;p9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מה שמתם לב לגבי הפתרון שהצענו?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אילו דברים לשיפור ראיתם בקוד שהצגנו?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הרובוט לא תמיד יהיה ישר לחלוטין כאשר הוא יסיים לרוץ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שני חיישני האור יהיו מעל הקו השחור אך אם הרובוט התחיל בזווית חדה הוא עלול להישאר בזווית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solidFill>
                  <a:srgbClr val="FF0000"/>
                </a:solidFill>
              </a:rPr>
              <a:t>המשך האתגר: חשבו איך תוכלו לשפר את הקוד כך שהרובוט יסיים את ריצתו ישר ככל האפשר</a:t>
            </a:r>
            <a:endParaRPr>
              <a:solidFill>
                <a:srgbClr val="FF0000"/>
              </a:solidFill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solidFill>
                  <a:srgbClr val="FF0000"/>
                </a:solidFill>
              </a:rPr>
              <a:t>פתרון: חזרו על ההתיישרות רק שהפעם בדקו מתי הרובוט מגיע לקו לבן</a:t>
            </a:r>
            <a:endParaRPr>
              <a:solidFill>
                <a:srgbClr val="FF0000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