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1"/>
  </p:notesMasterIdLst>
  <p:handoutMasterIdLst>
    <p:handoutMasterId r:id="rId12"/>
  </p:handoutMasterIdLst>
  <p:sldIdLst>
    <p:sldId id="275" r:id="rId2"/>
    <p:sldId id="257" r:id="rId3"/>
    <p:sldId id="411" r:id="rId4"/>
    <p:sldId id="412" r:id="rId5"/>
    <p:sldId id="413" r:id="rId6"/>
    <p:sldId id="416" r:id="rId7"/>
    <p:sldId id="415" r:id="rId8"/>
    <p:sldId id="414" r:id="rId9"/>
    <p:sldId id="28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E5E55909-CE11-B64A-AEB9-5157DA933BFD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36023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2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92643-7B35-AC42-90DF-79D894BB5A7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A0BA5-8B76-B24C-855D-AFAEDB9FB0C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C028E9B-F306-0E4D-ABB4-C24093A2A6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7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D13EBE-92C8-0145-A386-AE84FE4C7DA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30535-51B8-3A4E-9F54-2082D582E4D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2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BD4A6-90CC-4F4D-9978-44C4BDC2BD8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4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ED52CD-2E9A-A54B-A1D6-FEDA882186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2CC62-624A-9F4A-9F1C-5FF96682CD3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6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A126B-D40E-A347-A3AC-C688EDE2B4B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777BC9-9943-0247-90FD-BF187481998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0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0E9F9-BC62-0F44-A887-9AC0E7903FA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2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accurate Turns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Learn how to improve the accuracy of turns</a:t>
            </a:r>
          </a:p>
          <a:p>
            <a:r>
              <a:rPr lang="en-US" dirty="0">
                <a:solidFill>
                  <a:schemeClr val="tx1"/>
                </a:solidFill>
              </a:rPr>
              <a:t>Learn alternative ways to do pivot and spin turns</a:t>
            </a:r>
          </a:p>
          <a:p>
            <a:r>
              <a:rPr lang="en-US" dirty="0"/>
              <a:t>Note:  Although images in this lessons may show a SPIKE Prime, the code blocks are the same for Robot Inventor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Your pivot 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7F83-D7B3-4C92-999F-C12723018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666684"/>
            <a:ext cx="8508316" cy="2789714"/>
          </a:xfrm>
        </p:spPr>
        <p:txBody>
          <a:bodyPr>
            <a:normAutofit/>
          </a:bodyPr>
          <a:lstStyle/>
          <a:p>
            <a:r>
              <a:rPr lang="en-US" dirty="0"/>
              <a:t>Note that we have set the motor speed to 50 instead of 20 in the previous lesson.</a:t>
            </a:r>
          </a:p>
          <a:p>
            <a:r>
              <a:rPr lang="en-US" dirty="0"/>
              <a:t>For ADB at 50% Speed, this code turns the robot 102 degrees,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r>
              <a:rPr lang="en-US" dirty="0"/>
              <a:t>This is for two reasons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a short time to read the gyro. In this time, the robot has moved. This delay on the SPIKE Prime is relatively small but will produce a few degrees of error.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It takes some time to stop the robot since it has momentum. This produces several degrees of additional error.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7B8E-018D-430B-B156-258226AC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</p:spPr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1F25-C8DB-4A5A-A61B-5802BD5C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9E6AEC-692A-4DC4-BA25-F56A131AE9DE}"/>
              </a:ext>
            </a:extLst>
          </p:cNvPr>
          <p:cNvSpPr txBox="1"/>
          <p:nvPr/>
        </p:nvSpPr>
        <p:spPr>
          <a:xfrm>
            <a:off x="200255" y="1190852"/>
            <a:ext cx="8746864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 this code and use the Dashboard to see if turning 90 degrees actually turns 90 degrees.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D56A0-4D0A-4983-8325-7E2FED0A5AC2}"/>
              </a:ext>
            </a:extLst>
          </p:cNvPr>
          <p:cNvSpPr txBox="1"/>
          <p:nvPr/>
        </p:nvSpPr>
        <p:spPr>
          <a:xfrm>
            <a:off x="317946" y="4456398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544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AD8F-3E20-4455-80A6-24C89D8E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pivot Turn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0EB5-AEDC-463F-AF25-60473C7A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67036" cy="5082601"/>
          </a:xfrm>
        </p:spPr>
        <p:txBody>
          <a:bodyPr/>
          <a:lstStyle/>
          <a:p>
            <a:r>
              <a:rPr lang="en-US" dirty="0"/>
              <a:t>As we mentioned on the previous slide, using ADB at 50% Speed, the robot 102 degrees instead of 90 degrees. For </a:t>
            </a:r>
            <a:r>
              <a:rPr lang="en-US" dirty="0" err="1"/>
              <a:t>Droidbot</a:t>
            </a:r>
            <a:r>
              <a:rPr lang="en-US" dirty="0"/>
              <a:t> IV, it turns 98 degrees</a:t>
            </a:r>
          </a:p>
          <a:p>
            <a:pPr lvl="1"/>
            <a:r>
              <a:rPr lang="en-US" dirty="0"/>
              <a:t>How do we solve this problem?</a:t>
            </a:r>
          </a:p>
          <a:p>
            <a:pPr lvl="1"/>
            <a:r>
              <a:rPr lang="en-US" dirty="0"/>
              <a:t>One solution is to ask it to turn 12 degrees less for ADB or 8 degrees less for Droid Bot IV.</a:t>
            </a:r>
          </a:p>
          <a:p>
            <a:pPr lvl="1"/>
            <a:r>
              <a:rPr lang="en-US" dirty="0"/>
              <a:t>The amount to reduce your turn will depend on the speed of your turn and your robot’s physical design. You will need to try some values to get this right. </a:t>
            </a:r>
          </a:p>
          <a:p>
            <a:r>
              <a:rPr lang="en-US" dirty="0"/>
              <a:t>The code below performs a 90 degree turn using ADB using this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4C484-3133-47D0-AB41-09BD58F0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B99B6-E836-47F9-9AF6-21A29F50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9A524-017D-42EE-9129-3B5E73BD9A28}"/>
              </a:ext>
            </a:extLst>
          </p:cNvPr>
          <p:cNvSpPr txBox="1"/>
          <p:nvPr/>
        </p:nvSpPr>
        <p:spPr>
          <a:xfrm>
            <a:off x="317946" y="4003730"/>
            <a:ext cx="84636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'brake'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877B"/>
              </a:solidFill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motor_pair.start_tank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dirty="0"/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wait_until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6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get_yaw_angle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greater_than_or_equal_to</a:t>
            </a:r>
            <a:r>
              <a:rPr lang="en-GB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motor_pair.stop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705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solution for pivot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5082601"/>
          </a:xfrm>
        </p:spPr>
        <p:txBody>
          <a:bodyPr>
            <a:normAutofit/>
          </a:bodyPr>
          <a:lstStyle/>
          <a:p>
            <a:r>
              <a:rPr lang="en-US" dirty="0"/>
              <a:t>Another way to turn is to use the </a:t>
            </a:r>
            <a:r>
              <a:rPr lang="en-US" dirty="0" err="1"/>
              <a:t>move_tank</a:t>
            </a:r>
            <a:r>
              <a:rPr lang="en-US" dirty="0"/>
              <a:t>() function</a:t>
            </a:r>
          </a:p>
          <a:p>
            <a:r>
              <a:rPr lang="en-US" dirty="0"/>
              <a:t>One advantage of this function is that they decelerate at the end of a move to improve accuracy</a:t>
            </a:r>
          </a:p>
          <a:p>
            <a:pPr marL="0" indent="0">
              <a:buNone/>
            </a:pPr>
            <a:r>
              <a:rPr lang="en-GB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move_tank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FF7D00"/>
                </a:solidFill>
                <a:latin typeface="Consolas" panose="020B0609020204030204" pitchFamily="49" charset="0"/>
              </a:rPr>
              <a:t> </a:t>
            </a:r>
            <a:r>
              <a:rPr lang="en-GB" sz="20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000" dirty="0"/>
          </a:p>
          <a:p>
            <a:r>
              <a:rPr lang="en-US" b="1" dirty="0"/>
              <a:t>How much do the wheels turn for the above function?</a:t>
            </a:r>
          </a:p>
          <a:p>
            <a:pPr lvl="1"/>
            <a:r>
              <a:rPr lang="en-US" dirty="0"/>
              <a:t>The distance specified is the average distance traveled by the two wheels</a:t>
            </a:r>
          </a:p>
          <a:p>
            <a:pPr lvl="1"/>
            <a:r>
              <a:rPr lang="en-US" dirty="0"/>
              <a:t>At the end of any tank move, the sum of the distance traveled by both wheels will be twice the entered amount.</a:t>
            </a:r>
          </a:p>
          <a:p>
            <a:pPr lvl="1"/>
            <a:r>
              <a:rPr lang="en-US" b="1" dirty="0"/>
              <a:t>Answer: </a:t>
            </a:r>
            <a:r>
              <a:rPr lang="en-US" dirty="0"/>
              <a:t>The left wheel will turn 360 degrees and the right wheel will turn 0 degrees</a:t>
            </a:r>
          </a:p>
          <a:p>
            <a:pPr lvl="1"/>
            <a:r>
              <a:rPr lang="en-US" dirty="0"/>
              <a:t>Note that the above move will cause a </a:t>
            </a:r>
            <a:r>
              <a:rPr lang="en-US" dirty="0" err="1"/>
              <a:t>Droidbot</a:t>
            </a:r>
            <a:r>
              <a:rPr lang="en-US" dirty="0"/>
              <a:t> IV to turn the “robot” 90 degrees to the right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95E093-D8BD-4FB8-A771-D3B5B1B4CF73}"/>
              </a:ext>
            </a:extLst>
          </p:cNvPr>
          <p:cNvGrpSpPr/>
          <p:nvPr/>
        </p:nvGrpSpPr>
        <p:grpSpPr>
          <a:xfrm>
            <a:off x="6375093" y="1868087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D01A7A5-E92A-4EF2-85FC-5DB0AD1842AA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4699D49-76DA-486C-A2D6-45B4C84AA61E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4B2FC5C6-B332-4FC9-A2EC-1F681B6110D8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C3A84FD-F1BB-45CC-8599-34A328FE436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4D616E4B-19D6-46FD-92AB-3462A4864862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0FBF172-4E91-4535-9C97-2F17429A92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34F15A-91B0-473E-8582-7C9643E2F5F8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1F4DA-53D9-4577-B149-B76CCDBD9BB5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A9295C69-2E2D-432D-B082-03B880632DE6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28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7ECF-18F8-48B6-B649-8D163AE7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SPIN 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38A4-B87E-4AF2-945A-D969493C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7" y="1140006"/>
            <a:ext cx="7382219" cy="3745759"/>
          </a:xfrm>
        </p:spPr>
        <p:txBody>
          <a:bodyPr>
            <a:normAutofit/>
          </a:bodyPr>
          <a:lstStyle/>
          <a:p>
            <a:r>
              <a:rPr lang="en-US" dirty="0"/>
              <a:t>Below are two ways to make a spin turn using two different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en-US" dirty="0"/>
              <a:t>In this example, on Droid Bot IV, each wheel on the robot will travel 180 degrees – but in opposite directions</a:t>
            </a:r>
          </a:p>
          <a:p>
            <a:pPr lvl="1"/>
            <a:r>
              <a:rPr lang="en-US" dirty="0"/>
              <a:t>As a result, robot will turn 90 degrees to the right</a:t>
            </a:r>
          </a:p>
          <a:p>
            <a:pPr lvl="1"/>
            <a:r>
              <a:rPr lang="en-US" dirty="0"/>
              <a:t>We recommend using the </a:t>
            </a:r>
            <a:r>
              <a:rPr lang="en-US" dirty="0" err="1"/>
              <a:t>move_tank</a:t>
            </a:r>
            <a:r>
              <a:rPr lang="en-US" dirty="0"/>
              <a:t>() function since it supports pivot turns, spin turns, and curved movement.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27E7-E461-49AF-9794-784E2E9C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3D6A-8CE6-4308-BB01-959C2009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F5D34-182C-4D2D-AAC2-9FF0E5B61EA9}"/>
              </a:ext>
            </a:extLst>
          </p:cNvPr>
          <p:cNvGrpSpPr/>
          <p:nvPr/>
        </p:nvGrpSpPr>
        <p:grpSpPr>
          <a:xfrm>
            <a:off x="7486308" y="1978684"/>
            <a:ext cx="1302446" cy="1160973"/>
            <a:chOff x="648829" y="4659819"/>
            <a:chExt cx="1485589" cy="168801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33C34-7EC9-4250-97AD-4FC0730E2AD4}"/>
                </a:ext>
              </a:extLst>
            </p:cNvPr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42F9A92-0861-4710-B32A-30F4FBB48778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4" name="Rounded Rectangle 31">
                  <a:extLst>
                    <a:ext uri="{FF2B5EF4-FFF2-40B4-BE49-F238E27FC236}">
                      <a16:creationId xmlns:a16="http://schemas.microsoft.com/office/drawing/2014/main" id="{F69CDF89-C38C-46DC-B10E-FF9A091A66DC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32">
                  <a:extLst>
                    <a:ext uri="{FF2B5EF4-FFF2-40B4-BE49-F238E27FC236}">
                      <a16:creationId xmlns:a16="http://schemas.microsoft.com/office/drawing/2014/main" id="{AB0BC2C1-10D9-41FA-967C-46069DCCAF54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6" name="Rounded Rectangle 33">
                  <a:extLst>
                    <a:ext uri="{FF2B5EF4-FFF2-40B4-BE49-F238E27FC236}">
                      <a16:creationId xmlns:a16="http://schemas.microsoft.com/office/drawing/2014/main" id="{3BB1D7F6-83D3-49DD-A60C-01A1DC28C75D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1CD4446-472D-41E6-95B3-CB2D07B270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F086EF-D95F-436B-B182-D92E6E0A6A15}"/>
                  </a:ext>
                </a:extLst>
              </p:cNvPr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522884-BF4D-4B1A-98B0-B6A56A918613}"/>
                  </a:ext>
                </a:extLst>
              </p:cNvPr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9" name="Curved Connector 26">
              <a:extLst>
                <a:ext uri="{FF2B5EF4-FFF2-40B4-BE49-F238E27FC236}">
                  <a16:creationId xmlns:a16="http://schemas.microsoft.com/office/drawing/2014/main" id="{7D7E7B65-BFB7-4350-A9BB-972E9A84DFB2}"/>
                </a:ext>
              </a:extLst>
            </p:cNvPr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27">
              <a:extLst>
                <a:ext uri="{FF2B5EF4-FFF2-40B4-BE49-F238E27FC236}">
                  <a16:creationId xmlns:a16="http://schemas.microsoft.com/office/drawing/2014/main" id="{74FB643F-0DC0-4258-8DF1-4B1037706E11}"/>
                </a:ext>
              </a:extLst>
            </p:cNvPr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A6677D-3B04-43EB-9ED9-241FDCA393FB}"/>
              </a:ext>
            </a:extLst>
          </p:cNvPr>
          <p:cNvSpPr/>
          <p:nvPr/>
        </p:nvSpPr>
        <p:spPr>
          <a:xfrm>
            <a:off x="1606694" y="4412966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4293C9-3049-414D-91F2-EA9B3D10581A}"/>
              </a:ext>
            </a:extLst>
          </p:cNvPr>
          <p:cNvSpPr txBox="1"/>
          <p:nvPr/>
        </p:nvSpPr>
        <p:spPr>
          <a:xfrm>
            <a:off x="1573039" y="3384974"/>
            <a:ext cx="52351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steering=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12D2E-9310-4B04-8CA7-CDA8D79CF25A}"/>
              </a:ext>
            </a:extLst>
          </p:cNvPr>
          <p:cNvSpPr txBox="1"/>
          <p:nvPr/>
        </p:nvSpPr>
        <p:spPr>
          <a:xfrm>
            <a:off x="1573039" y="4820558"/>
            <a:ext cx="52351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6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6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2C6F25-BBE7-4997-A8DB-ED23CC769C18}"/>
              </a:ext>
            </a:extLst>
          </p:cNvPr>
          <p:cNvSpPr/>
          <p:nvPr/>
        </p:nvSpPr>
        <p:spPr>
          <a:xfrm>
            <a:off x="1606694" y="5599174"/>
            <a:ext cx="5074764" cy="295447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CF85-0029-4370-9B72-463EE4A5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96792-9EC3-4B4D-9E2B-96518A58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6019747" cy="5082601"/>
          </a:xfrm>
        </p:spPr>
        <p:txBody>
          <a:bodyPr/>
          <a:lstStyle/>
          <a:p>
            <a:r>
              <a:rPr lang="en-US" dirty="0"/>
              <a:t>Make a 90 degree right pivot turn using just </a:t>
            </a:r>
            <a:r>
              <a:rPr lang="en-US" dirty="0" err="1"/>
              <a:t>MotorPair</a:t>
            </a:r>
            <a:r>
              <a:rPr lang="en-US" dirty="0"/>
              <a:t> functions.</a:t>
            </a:r>
          </a:p>
          <a:p>
            <a:r>
              <a:rPr lang="en-US" dirty="0"/>
              <a:t>You can use the Dashboard to determine how far to move for a given turn. Hold one wheel and rotate the other by hand until the robot reaches the target. Record the number of degrees of motor rotation – you will use this in your program. </a:t>
            </a:r>
          </a:p>
          <a:p>
            <a:r>
              <a:rPr lang="en-US" dirty="0"/>
              <a:t>For </a:t>
            </a:r>
            <a:r>
              <a:rPr lang="en-US" dirty="0" err="1"/>
              <a:t>Droidbot</a:t>
            </a:r>
            <a:r>
              <a:rPr lang="en-US" dirty="0"/>
              <a:t> IV, the left motor needs to rotate 360 degrees to perform and 90 degree right turn</a:t>
            </a:r>
          </a:p>
          <a:p>
            <a:r>
              <a:rPr lang="en-US" dirty="0"/>
              <a:t>Recall from the previous slide how to calculate each wheel’s rotation when using the function below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23552-0135-4685-8A85-32D53F7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082CE-6497-43BC-B386-53D8C46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474748-28F2-4461-8E5E-881DAAA452F5}"/>
              </a:ext>
            </a:extLst>
          </p:cNvPr>
          <p:cNvGrpSpPr/>
          <p:nvPr/>
        </p:nvGrpSpPr>
        <p:grpSpPr>
          <a:xfrm>
            <a:off x="6526155" y="1597278"/>
            <a:ext cx="1144819" cy="1166533"/>
            <a:chOff x="892871" y="1572048"/>
            <a:chExt cx="1386064" cy="15845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E318D4-6A5D-4EDE-91CF-2E20E0214983}"/>
                </a:ext>
              </a:extLst>
            </p:cNvPr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2DEC7F-D3B1-42D0-8A7D-309164F2CFB0}"/>
                  </a:ext>
                </a:extLst>
              </p:cNvPr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2" name="Rounded Rectangle 18">
                  <a:extLst>
                    <a:ext uri="{FF2B5EF4-FFF2-40B4-BE49-F238E27FC236}">
                      <a16:creationId xmlns:a16="http://schemas.microsoft.com/office/drawing/2014/main" id="{745C8C76-21EB-487C-BDBA-E922736EB219}"/>
                    </a:ext>
                  </a:extLst>
                </p:cNvPr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ounded Rectangle 19">
                  <a:extLst>
                    <a:ext uri="{FF2B5EF4-FFF2-40B4-BE49-F238E27FC236}">
                      <a16:creationId xmlns:a16="http://schemas.microsoft.com/office/drawing/2014/main" id="{B1167EAA-4528-4224-A139-4D0752969FEF}"/>
                    </a:ext>
                  </a:extLst>
                </p:cNvPr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Rounded Rectangle 20">
                  <a:extLst>
                    <a:ext uri="{FF2B5EF4-FFF2-40B4-BE49-F238E27FC236}">
                      <a16:creationId xmlns:a16="http://schemas.microsoft.com/office/drawing/2014/main" id="{789B49FB-792F-4E3C-A555-5995E875F629}"/>
                    </a:ext>
                  </a:extLst>
                </p:cNvPr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60B134C-84B1-411B-A262-C56EB97B6E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484D82-4F72-4DF7-9138-1480615F0CD5}"/>
                  </a:ext>
                </a:extLst>
              </p:cNvPr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3E48CC-7F01-40E1-93DB-6E48AA2FA88D}"/>
                  </a:ext>
                </a:extLst>
              </p:cNvPr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8" name="Curved Connector 11">
              <a:extLst>
                <a:ext uri="{FF2B5EF4-FFF2-40B4-BE49-F238E27FC236}">
                  <a16:creationId xmlns:a16="http://schemas.microsoft.com/office/drawing/2014/main" id="{FA95F671-A1D2-42D0-BFAD-397CFC6C24F9}"/>
                </a:ext>
              </a:extLst>
            </p:cNvPr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CDCBDD-3259-4903-AD2A-08BF357E3E6C}"/>
              </a:ext>
            </a:extLst>
          </p:cNvPr>
          <p:cNvSpPr txBox="1"/>
          <p:nvPr/>
        </p:nvSpPr>
        <p:spPr>
          <a:xfrm>
            <a:off x="401945" y="5029889"/>
            <a:ext cx="802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24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24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-50</a:t>
            </a:r>
            <a:r>
              <a:rPr lang="en-US" sz="24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356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F77-B3ED-4099-B431-50DA4F24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D0EAA-0B0A-48F4-A295-35F78239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78779"/>
            <a:ext cx="8590560" cy="3486058"/>
          </a:xfrm>
        </p:spPr>
        <p:txBody>
          <a:bodyPr>
            <a:normAutofit/>
          </a:bodyPr>
          <a:lstStyle/>
          <a:p>
            <a:r>
              <a:rPr lang="en-US" dirty="0"/>
              <a:t>Start by configuring your motor ports</a:t>
            </a:r>
          </a:p>
          <a:p>
            <a:r>
              <a:rPr lang="en-US" dirty="0"/>
              <a:t>Use </a:t>
            </a:r>
            <a:r>
              <a:rPr lang="en-US" b="1" dirty="0"/>
              <a:t>hold</a:t>
            </a:r>
            <a:r>
              <a:rPr lang="en-US" dirty="0"/>
              <a:t> position to ensure that the robot stays where it finished its turn</a:t>
            </a:r>
          </a:p>
          <a:p>
            <a:r>
              <a:rPr lang="en-US" dirty="0"/>
              <a:t>Reset the </a:t>
            </a:r>
            <a:r>
              <a:rPr lang="en-US" b="1" dirty="0"/>
              <a:t>yaw angle</a:t>
            </a:r>
            <a:r>
              <a:rPr lang="en-US" dirty="0"/>
              <a:t>. This will let us see how far the robot turns on the Dashboard.</a:t>
            </a:r>
          </a:p>
          <a:p>
            <a:r>
              <a:rPr lang="en-US" dirty="0"/>
              <a:t>Move the robot using </a:t>
            </a:r>
            <a:r>
              <a:rPr lang="en-US" b="1" dirty="0"/>
              <a:t>Tank Move</a:t>
            </a:r>
            <a:r>
              <a:rPr lang="en-US" dirty="0"/>
              <a:t>. Note that this Tank Move has duration of 180 degrees. The right wheel does not move, the left wheel will spin 360 degrees. This is for Droid Bot IV.</a:t>
            </a:r>
          </a:p>
          <a:p>
            <a:r>
              <a:rPr lang="en-US" dirty="0"/>
              <a:t>After running this code, check your actual turn angle by using the Dashboard. It should be close to 90 degrees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A12E6-3549-4719-BD46-C21CF6C0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C00BA-5806-4407-A4C7-208E5C5F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3EE31-AA01-4EFC-ACE5-10038D76986F}"/>
              </a:ext>
            </a:extLst>
          </p:cNvPr>
          <p:cNvSpPr txBox="1"/>
          <p:nvPr/>
        </p:nvSpPr>
        <p:spPr>
          <a:xfrm>
            <a:off x="1631887" y="4370313"/>
            <a:ext cx="58802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MotorPair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motor_pair.set_stop_action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'hold'</a:t>
            </a:r>
            <a:r>
              <a:rPr lang="en-GB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motor_pair.set_motor_r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otat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ion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17.5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'cm'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motor_pair.set_default_speed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800" b="0" dirty="0" err="1">
                <a:effectLst/>
                <a:latin typeface="Consolas" panose="020B0609020204030204" pitchFamily="49" charset="0"/>
              </a:rPr>
              <a:t>hub.motion_sensor</a:t>
            </a:r>
            <a:r>
              <a:rPr lang="en-GB" sz="1800" b="0" dirty="0"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reset_yaw_angle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GB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motor_pair.move_tank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'degrees'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sz="1800" b="0" i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142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2020 SPIKE Prime Lessons (primelessons.org) CC-BY-NC-SA.  (Last edit: 11/8/2020)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1578</TotalTime>
  <Words>1294</Words>
  <Application>Microsoft Macintosh PowerPoint</Application>
  <PresentationFormat>On-screen Show (4:3)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Gill Sans MT</vt:lpstr>
      <vt:lpstr>Helvetica Neue</vt:lpstr>
      <vt:lpstr>Wingdings 2</vt:lpstr>
      <vt:lpstr>Dividend</vt:lpstr>
      <vt:lpstr>More accurate Turns</vt:lpstr>
      <vt:lpstr>Lesson Objectives</vt:lpstr>
      <vt:lpstr>How Accurate Is Your pivot Turn?</vt:lpstr>
      <vt:lpstr>Improving pivot Turn Accuracy</vt:lpstr>
      <vt:lpstr>Another solution for pivot turns</vt:lpstr>
      <vt:lpstr>WHAT ABOUT SPIN TURNS</vt:lpstr>
      <vt:lpstr>Challenge</vt:lpstr>
      <vt:lpstr>Challenge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192</cp:revision>
  <dcterms:created xsi:type="dcterms:W3CDTF">2016-07-04T02:35:12Z</dcterms:created>
  <dcterms:modified xsi:type="dcterms:W3CDTF">2020-12-16T20:55:43Z</dcterms:modified>
</cp:coreProperties>
</file>