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95" r:id="rId4"/>
    <p:sldId id="292" r:id="rId5"/>
    <p:sldId id="293" r:id="rId6"/>
    <p:sldId id="411" r:id="rId7"/>
    <p:sldId id="289" r:id="rId8"/>
    <p:sldId id="291" r:id="rId9"/>
    <p:sldId id="265" r:id="rId10"/>
    <p:sldId id="347" r:id="rId11"/>
    <p:sldId id="409" r:id="rId12"/>
    <p:sldId id="410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2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FA49FC1-EDE3-6C45-AA63-FC4678180F3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1236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88254-4BA8-DA47-9C8F-208CE0BE296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07339-BCCC-9945-9850-CB1FA9C5656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020CE5-026A-9647-B533-E742D6D0E9E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8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BA6D34-2819-5F43-87F9-EB2F5EF738B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A2B4373-BCA5-6E4B-B8BA-DBBB7825F3F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7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7D4283-0961-F84E-AFBA-F77CF53447B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BD613-47AB-F346-A6F4-1FA5B202118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56426-30FC-C447-91A9-6D1784EA333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0EE59-616F-FF4A-BECE-2AEEAF896A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63688-0A34-4949-8C6A-39CB457E0A4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F8ED41-CF19-BF47-9D39-3555B6025F3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Turning With the Gyro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Pivot and Spin turns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27289"/>
              </p:ext>
            </p:extLst>
          </p:nvPr>
        </p:nvGraphicFramePr>
        <p:xfrm>
          <a:off x="725353" y="2999207"/>
          <a:ext cx="7693293" cy="2713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Move Tank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Speed,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Speed, -Speed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-Speed,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en-US" baseline="0" dirty="0"/>
                        <a:t> Turn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3962" y="1182016"/>
            <a:ext cx="95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 % Speed values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77158" y="3880289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1864" y="456684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5373" y="3855283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0917" y="448139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01BB65-7F02-40B3-99E6-F5F1E887ABB4}"/>
              </a:ext>
            </a:extLst>
          </p:cNvPr>
          <p:cNvSpPr txBox="1"/>
          <p:nvPr/>
        </p:nvSpPr>
        <p:spPr>
          <a:xfrm>
            <a:off x="574984" y="1784303"/>
            <a:ext cx="7994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'rotations'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6605886" y="1836835"/>
            <a:ext cx="1009365" cy="394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baseball player must run to second base, </a:t>
            </a:r>
            <a:r>
              <a:rPr lang="en-US" b="0" dirty="0">
                <a:solidFill>
                  <a:srgbClr val="FF0000"/>
                </a:solidFill>
              </a:rPr>
              <a:t>turn around</a:t>
            </a:r>
            <a:r>
              <a:rPr lang="en-US" b="0" dirty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a square box or tape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3613" y="3623745"/>
            <a:ext cx="1871891" cy="2534749"/>
            <a:chOff x="5536460" y="3823941"/>
            <a:chExt cx="1871891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00B050"/>
                </a:solidFill>
              </a:rPr>
              <a:t>Challenge 2</a:t>
            </a:r>
          </a:p>
          <a:p>
            <a:pPr marL="0" indent="0">
              <a:buNone/>
            </a:pPr>
            <a:r>
              <a:rPr lang="en-US" b="0" dirty="0"/>
              <a:t>You probably used a </a:t>
            </a:r>
            <a:r>
              <a:rPr lang="en-US" dirty="0"/>
              <a:t>spin turn </a:t>
            </a:r>
            <a:r>
              <a:rPr lang="en-US" b="0" dirty="0"/>
              <a:t>because it is better for tighter turns and gets you closer to the starting point!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/>
              <a:t>You probably used a combination of the move() function to go straight and do </a:t>
            </a:r>
            <a:r>
              <a:rPr lang="en-US" dirty="0"/>
              <a:t>pivot turns</a:t>
            </a:r>
            <a:r>
              <a:rPr lang="en-US" b="0" dirty="0"/>
              <a:t> to go around the box.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turn using the built-in gyro sensor</a:t>
            </a:r>
          </a:p>
          <a:p>
            <a:r>
              <a:rPr lang="en-US" dirty="0"/>
              <a:t>Learn how to use the </a:t>
            </a:r>
            <a:r>
              <a:rPr lang="en-US" dirty="0" err="1"/>
              <a:t>wait_until</a:t>
            </a:r>
            <a:r>
              <a:rPr lang="en-US" dirty="0"/>
              <a:t>() function with sensors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YOU NEED in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8767036" cy="4510290"/>
          </a:xfrm>
        </p:spPr>
        <p:txBody>
          <a:bodyPr>
            <a:normAutofit/>
          </a:bodyPr>
          <a:lstStyle/>
          <a:p>
            <a:r>
              <a:rPr lang="en-US" sz="2000" dirty="0"/>
              <a:t>Motion Sensor Functions – Used to read and reset the values of the gyro sensor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sz="2000" dirty="0"/>
              <a:t>Operator Functions – Tests a relation between two values and outputs a Boolean (true/false) result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 b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sz="2000" dirty="0"/>
              <a:t>In order to use the operator functions, they must first be imported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dirty="0"/>
          </a:p>
          <a:p>
            <a:r>
              <a:rPr lang="en-US" sz="2000" dirty="0"/>
              <a:t>Wait Functions – Makes the program pause execution for some time.</a:t>
            </a:r>
          </a:p>
          <a:p>
            <a:pPr marL="0" indent="0">
              <a:buNone/>
            </a:pP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get_value_function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=&lt;function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target_value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Orientation: YAW, PITCH and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744229" cy="50826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Yaw is turning the Hub to right or left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428398" y="1135016"/>
            <a:ext cx="2106240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Pitch is turning the Hub up and down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838462" y="4267751"/>
            <a:ext cx="2031131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Roll is turning the Hub to side-to-side</a:t>
            </a:r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215614"/>
            <a:ext cx="2773669" cy="25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Just like x, y and z coordinates are used to describe a robot’s position,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yaw, pitch and roll are terms used to describe a robot’s orientation.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 is rotation around the z-axis. Pitch is rotation around y-axis.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Roll is rotation around the x-axis.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built-in Gyro Sensor can measure the robot’s orientation</a:t>
            </a: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95" y="3902845"/>
            <a:ext cx="3620198" cy="2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gyro sensor to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581506" cy="5082601"/>
          </a:xfrm>
        </p:spPr>
        <p:txBody>
          <a:bodyPr>
            <a:normAutofit/>
          </a:bodyPr>
          <a:lstStyle/>
          <a:p>
            <a:r>
              <a:rPr lang="en-US" dirty="0"/>
              <a:t>The gyro sensor can be programmed to measure the hub’s yaw, pitch and roll</a:t>
            </a:r>
          </a:p>
          <a:p>
            <a:r>
              <a:rPr lang="en-US" dirty="0"/>
              <a:t>These values can be used to sense if the robot has turned around x, y, or z axes</a:t>
            </a:r>
          </a:p>
          <a:p>
            <a:r>
              <a:rPr lang="en-US" dirty="0"/>
              <a:t>In this lesson, we will focus on yaw which can be used to determine if a robot has turned left or right</a:t>
            </a:r>
          </a:p>
          <a:p>
            <a:r>
              <a:rPr lang="en-US" dirty="0"/>
              <a:t>For pitch and roll, the robot uses gravity to determine what is a zero reading. Flat on the ground is 0 pitch and 0 roll. </a:t>
            </a:r>
          </a:p>
          <a:p>
            <a:r>
              <a:rPr lang="en-US" dirty="0"/>
              <a:t>For yaw, the robot doesn’t have a compass to tell it what is north or south. Therefore, you need to tell the robot what it should consider zero. This is done with the </a:t>
            </a:r>
            <a:r>
              <a:rPr lang="en-US" dirty="0" err="1"/>
              <a:t>reset_yaw_angle</a:t>
            </a:r>
            <a:r>
              <a:rPr lang="en-US" dirty="0"/>
              <a:t>() function. </a:t>
            </a:r>
          </a:p>
          <a:p>
            <a:pPr lvl="1"/>
            <a:r>
              <a:rPr lang="en-US" dirty="0"/>
              <a:t>Note that clockwise is positive in yaw measurement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457A-0FB0-4868-AA2F-AE88820964A3}"/>
              </a:ext>
            </a:extLst>
          </p:cNvPr>
          <p:cNvSpPr txBox="1"/>
          <p:nvPr/>
        </p:nvSpPr>
        <p:spPr>
          <a:xfrm>
            <a:off x="1154344" y="4803854"/>
            <a:ext cx="6835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hub.motion_sensor.reset_yaw_angle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5131404" cy="5083175"/>
          </a:xfrm>
        </p:spPr>
        <p:txBody>
          <a:bodyPr/>
          <a:lstStyle/>
          <a:p>
            <a:r>
              <a:rPr lang="en-US" dirty="0"/>
              <a:t>Write a program that turns 90 degrees to the right</a:t>
            </a:r>
          </a:p>
          <a:p>
            <a:r>
              <a:rPr lang="en-US" dirty="0"/>
              <a:t>Basic Steps:</a:t>
            </a:r>
          </a:p>
          <a:p>
            <a:pPr lvl="1"/>
            <a:r>
              <a:rPr lang="en-US" dirty="0"/>
              <a:t>Import operator function</a:t>
            </a:r>
          </a:p>
          <a:p>
            <a:pPr lvl="1"/>
            <a:r>
              <a:rPr lang="en-US" dirty="0"/>
              <a:t>Configure Robot Movement</a:t>
            </a:r>
          </a:p>
          <a:p>
            <a:pPr lvl="1"/>
            <a:r>
              <a:rPr lang="en-US" dirty="0"/>
              <a:t>Make your robot start slowly turning right by just turning on the left wheel motor</a:t>
            </a:r>
          </a:p>
          <a:p>
            <a:pPr lvl="2"/>
            <a:r>
              <a:rPr lang="en-US" dirty="0"/>
              <a:t>Use low speeds here to improve keep the turn accurate</a:t>
            </a:r>
          </a:p>
          <a:p>
            <a:pPr lvl="1"/>
            <a:r>
              <a:rPr lang="en-US" dirty="0"/>
              <a:t>reset the gyro sensor angle to 0</a:t>
            </a:r>
          </a:p>
          <a:p>
            <a:pPr lvl="1"/>
            <a:r>
              <a:rPr lang="en-US" dirty="0"/>
              <a:t>Wait until the gyro yaw angle has reached the degrees you want</a:t>
            </a:r>
          </a:p>
          <a:p>
            <a:pPr lvl="1"/>
            <a:r>
              <a:rPr lang="en-US" dirty="0"/>
              <a:t>Stop moving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38C8-B48B-48A0-B721-FDC259CFCD2D}"/>
              </a:ext>
            </a:extLst>
          </p:cNvPr>
          <p:cNvSpPr txBox="1"/>
          <p:nvPr/>
        </p:nvSpPr>
        <p:spPr>
          <a:xfrm>
            <a:off x="5181077" y="2690336"/>
            <a:ext cx="3825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EF46-B499-4135-B8B9-8B794A9280EB}"/>
              </a:ext>
            </a:extLst>
          </p:cNvPr>
          <p:cNvSpPr txBox="1"/>
          <p:nvPr/>
        </p:nvSpPr>
        <p:spPr>
          <a:xfrm>
            <a:off x="4641099" y="3925015"/>
            <a:ext cx="4098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5AE5D-3CCD-44EC-872F-1926DC5631DE}"/>
              </a:ext>
            </a:extLst>
          </p:cNvPr>
          <p:cNvSpPr txBox="1"/>
          <p:nvPr/>
        </p:nvSpPr>
        <p:spPr>
          <a:xfrm>
            <a:off x="404525" y="5514767"/>
            <a:ext cx="8334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2AE85-6740-4DB8-9AF6-0C618E2D9927}"/>
              </a:ext>
            </a:extLst>
          </p:cNvPr>
          <p:cNvSpPr txBox="1"/>
          <p:nvPr/>
        </p:nvSpPr>
        <p:spPr>
          <a:xfrm>
            <a:off x="3569934" y="2228600"/>
            <a:ext cx="5352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D729-1E1B-4B83-9C86-2E988DEE10F2}"/>
              </a:ext>
            </a:extLst>
          </p:cNvPr>
          <p:cNvSpPr txBox="1"/>
          <p:nvPr/>
        </p:nvSpPr>
        <p:spPr>
          <a:xfrm>
            <a:off x="340182" y="2817687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RIGHT Vs. TURNING LEFT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2935"/>
            <a:ext cx="8851752" cy="1447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change the direction of the turn, you have to: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Change which wheel should turn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final angle should be -90 degrees instead of 90 degrees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comparison should be 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US" dirty="0"/>
              <a:t>“ instead of 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US" dirty="0"/>
              <a:t>” since the angle is decreasing instead of increasing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3967018" y="2406836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3967017" y="4303370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992C1-D507-4A33-9C92-0509794D68FF}"/>
              </a:ext>
            </a:extLst>
          </p:cNvPr>
          <p:cNvSpPr txBox="1"/>
          <p:nvPr/>
        </p:nvSpPr>
        <p:spPr>
          <a:xfrm>
            <a:off x="340181" y="2660482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8928A-4E63-4A93-9CB3-D570C59E2406}"/>
              </a:ext>
            </a:extLst>
          </p:cNvPr>
          <p:cNvSpPr txBox="1"/>
          <p:nvPr/>
        </p:nvSpPr>
        <p:spPr>
          <a:xfrm>
            <a:off x="349146" y="4531293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20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752201" y="3432836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17627-12C6-4E73-AD52-E9BFFA5A3CF6}"/>
              </a:ext>
            </a:extLst>
          </p:cNvPr>
          <p:cNvSpPr/>
          <p:nvPr/>
        </p:nvSpPr>
        <p:spPr>
          <a:xfrm>
            <a:off x="2752201" y="5276484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5269615" y="3937833"/>
            <a:ext cx="328591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130CA-4EFE-40A4-9C94-862C17F5CE98}"/>
              </a:ext>
            </a:extLst>
          </p:cNvPr>
          <p:cNvSpPr/>
          <p:nvPr/>
        </p:nvSpPr>
        <p:spPr>
          <a:xfrm>
            <a:off x="5269615" y="5795833"/>
            <a:ext cx="310484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turns you can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Pivot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Spin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41774" y="4895252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Motors </a:t>
            </a:r>
          </a:p>
          <a:p>
            <a:pPr algn="ctr"/>
            <a:r>
              <a:rPr lang="en-US" dirty="0"/>
              <a:t>A and E Move</a:t>
            </a:r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71071" y="192857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</a:t>
            </a:r>
          </a:p>
          <a:p>
            <a:pPr algn="ctr"/>
            <a:r>
              <a:rPr lang="en-US" dirty="0"/>
              <a:t>A Moves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1529</TotalTime>
  <Words>1575</Words>
  <Application>Microsoft Macintosh PowerPoint</Application>
  <PresentationFormat>On-screen Show (4:3)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Turning With the Gyro</vt:lpstr>
      <vt:lpstr>Lesson Objectives</vt:lpstr>
      <vt:lpstr>Functions YOU NEED in this lesson</vt:lpstr>
      <vt:lpstr>Robot Orientation: YAW, PITCH and ROLL</vt:lpstr>
      <vt:lpstr>Using the gyro sensor to turn</vt:lpstr>
      <vt:lpstr>Challenge I</vt:lpstr>
      <vt:lpstr>Challenge 1 Solution</vt:lpstr>
      <vt:lpstr>TURNING RIGHT Vs. TURNING LEFT</vt:lpstr>
      <vt:lpstr>There are two types of turns you can do</vt:lpstr>
      <vt:lpstr>How to Make Pivot and Spin turns</vt:lpstr>
      <vt:lpstr>TURNING CHALLENGES</vt:lpstr>
      <vt:lpstr>CHALLENGE SOLUTIONS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208</cp:revision>
  <dcterms:created xsi:type="dcterms:W3CDTF">2016-07-04T02:35:12Z</dcterms:created>
  <dcterms:modified xsi:type="dcterms:W3CDTF">2020-12-16T20:52:23Z</dcterms:modified>
</cp:coreProperties>
</file>