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FCA"/>
          </a:solidFill>
        </a:fill>
      </a:tcStyle>
    </a:wholeTbl>
    <a:band2H>
      <a:tcTxStyle/>
      <a:tcStyle>
        <a:tcBdr/>
        <a:fill>
          <a:solidFill>
            <a:srgbClr val="FFF7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a:tcStyle>
        <a:tcBdr/>
        <a:fill>
          <a:solidFill>
            <a:srgbClr val="FF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1143000" y="685800"/>
            <a:ext cx="4572000" cy="3429000"/>
          </a:xfrm>
          <a:prstGeom prst="rect">
            <a:avLst/>
          </a:prstGeom>
        </p:spPr>
        <p:txBody>
          <a:bodyPr/>
          <a:lstStyle/>
          <a:p>
            <a:endParaRPr/>
          </a:p>
        </p:txBody>
      </p:sp>
      <p:sp>
        <p:nvSpPr>
          <p:cNvPr id="161" name="Shape 1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8"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9"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20"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21" name="Rectangle 6"/>
          <p:cNvSpPr/>
          <p:nvPr/>
        </p:nvSpPr>
        <p:spPr>
          <a:xfrm>
            <a:off x="182241" y="2203289"/>
            <a:ext cx="8787652" cy="2468586"/>
          </a:xfrm>
          <a:prstGeom prst="rect">
            <a:avLst/>
          </a:prstGeom>
          <a:solidFill>
            <a:schemeClr val="accent1"/>
          </a:solidFill>
          <a:ln w="12700">
            <a:miter lim="400000"/>
          </a:ln>
        </p:spPr>
        <p:txBody>
          <a:bodyPr lIns="45719" rIns="45719"/>
          <a:lstStyle/>
          <a:p>
            <a:endParaRPr/>
          </a:p>
        </p:txBody>
      </p:sp>
      <p:sp>
        <p:nvSpPr>
          <p:cNvPr id="22" name="Titeltekst"/>
          <p:cNvSpPr txBox="1">
            <a:spLocks noGrp="1"/>
          </p:cNvSpPr>
          <p:nvPr>
            <p:ph type="title"/>
          </p:nvPr>
        </p:nvSpPr>
        <p:spPr>
          <a:xfrm>
            <a:off x="242754" y="2300864"/>
            <a:ext cx="5815852" cy="1504845"/>
          </a:xfrm>
          <a:prstGeom prst="rect">
            <a:avLst/>
          </a:prstGeom>
        </p:spPr>
        <p:txBody>
          <a:bodyPr anchor="b"/>
          <a:lstStyle>
            <a:lvl1pPr>
              <a:defRPr sz="3600"/>
            </a:lvl1pPr>
          </a:lstStyle>
          <a:p>
            <a:r>
              <a:t>Titeltekst</a:t>
            </a:r>
          </a:p>
        </p:txBody>
      </p:sp>
      <p:sp>
        <p:nvSpPr>
          <p:cNvPr id="23" name="Hoofdtekst - niveau één…"/>
          <p:cNvSpPr txBox="1">
            <a:spLocks noGrp="1"/>
          </p:cNvSpPr>
          <p:nvPr>
            <p:ph type="body" sz="quarter" idx="1" hasCustomPrompt="1"/>
          </p:nvPr>
        </p:nvSpPr>
        <p:spPr>
          <a:xfrm>
            <a:off x="316711" y="3800535"/>
            <a:ext cx="5741896" cy="590322"/>
          </a:xfrm>
          <a:prstGeom prst="rect">
            <a:avLst/>
          </a:prstGeom>
        </p:spPr>
        <p:txBody>
          <a:bodyPr/>
          <a:lstStyle>
            <a:lvl1pPr marL="0" indent="0">
              <a:buClrTx/>
              <a:buSzTx/>
              <a:buNone/>
              <a:defRPr sz="1600" cap="all">
                <a:solidFill>
                  <a:schemeClr val="accent2"/>
                </a:solidFill>
              </a:defRPr>
            </a:lvl1pPr>
            <a:lvl2pPr marL="0" indent="457200">
              <a:buClrTx/>
              <a:buSzTx/>
              <a:buNone/>
              <a:defRPr sz="1600" cap="all">
                <a:solidFill>
                  <a:schemeClr val="accent2"/>
                </a:solidFill>
              </a:defRPr>
            </a:lvl2pPr>
            <a:lvl3pPr marL="0" indent="914400">
              <a:buClrTx/>
              <a:buSzTx/>
              <a:buNone/>
              <a:defRPr sz="1600" cap="all">
                <a:solidFill>
                  <a:schemeClr val="accent2"/>
                </a:solidFill>
              </a:defRPr>
            </a:lvl3pPr>
            <a:lvl4pPr marL="0" indent="1371600">
              <a:buClrTx/>
              <a:buSzTx/>
              <a:buNone/>
              <a:defRPr sz="1600" cap="all">
                <a:solidFill>
                  <a:schemeClr val="accent2"/>
                </a:solidFill>
              </a:defRPr>
            </a:lvl4pPr>
            <a:lvl5pPr marL="0" indent="1828800">
              <a:buClrTx/>
              <a:buSzTx/>
              <a:buNone/>
              <a:defRPr sz="1600" cap="all">
                <a:solidFill>
                  <a:schemeClr val="accent2"/>
                </a:solidFill>
              </a:defRPr>
            </a:lvl5pPr>
          </a:lstStyle>
          <a:p>
            <a:r>
              <a:t>By Sanjay and Arvind Seshan</a:t>
            </a:r>
          </a:p>
          <a:p>
            <a:pPr lvl="1"/>
            <a:endParaRPr/>
          </a:p>
          <a:p>
            <a:pPr lvl="2"/>
            <a:endParaRPr/>
          </a:p>
          <a:p>
            <a:pPr lvl="3"/>
            <a:endParaRPr/>
          </a:p>
          <a:p>
            <a:pPr lvl="4"/>
            <a:endParaRPr/>
          </a:p>
        </p:txBody>
      </p:sp>
      <p:sp>
        <p:nvSpPr>
          <p:cNvPr id="24" name="Subtitle 1"/>
          <p:cNvSpPr txBox="1"/>
          <p:nvPr/>
        </p:nvSpPr>
        <p:spPr>
          <a:xfrm>
            <a:off x="4854097" y="357846"/>
            <a:ext cx="4070077" cy="5094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r" defTabSz="448055">
              <a:lnSpc>
                <a:spcPct val="90000"/>
              </a:lnSpc>
              <a:spcBef>
                <a:spcPts val="600"/>
              </a:spcBef>
              <a:defRPr sz="2842"/>
            </a:lvl1pPr>
          </a:lstStyle>
          <a:p>
            <a:r>
              <a:t>SPIKE PRIME LESSONS</a:t>
            </a:r>
          </a:p>
        </p:txBody>
      </p:sp>
      <p:pic>
        <p:nvPicPr>
          <p:cNvPr id="25" name="Picture 8" descr="Picture 8"/>
          <p:cNvPicPr>
            <a:picLocks noChangeAspect="1"/>
          </p:cNvPicPr>
          <p:nvPr/>
        </p:nvPicPr>
        <p:blipFill>
          <a:blip r:embed="rId2"/>
          <a:srcRect b="32885"/>
          <a:stretch>
            <a:fillRect/>
          </a:stretch>
        </p:blipFill>
        <p:spPr>
          <a:xfrm>
            <a:off x="179837" y="1052244"/>
            <a:ext cx="1668347" cy="1119706"/>
          </a:xfrm>
          <a:prstGeom prst="rect">
            <a:avLst/>
          </a:prstGeom>
          <a:ln w="12700">
            <a:miter lim="400000"/>
          </a:ln>
        </p:spPr>
      </p:pic>
      <p:sp>
        <p:nvSpPr>
          <p:cNvPr id="26" name="TextBox 10"/>
          <p:cNvSpPr txBox="1"/>
          <p:nvPr/>
        </p:nvSpPr>
        <p:spPr>
          <a:xfrm>
            <a:off x="6104325" y="737052"/>
            <a:ext cx="2819849"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vl1pPr>
          </a:lstStyle>
          <a:p>
            <a:r>
              <a:t>By the Creators of EV3Lessons</a:t>
            </a:r>
          </a:p>
        </p:txBody>
      </p:sp>
      <p:pic>
        <p:nvPicPr>
          <p:cNvPr id="27" name="Picture 11" descr="Picture 11"/>
          <p:cNvPicPr>
            <a:picLocks noChangeAspect="1"/>
          </p:cNvPicPr>
          <p:nvPr/>
        </p:nvPicPr>
        <p:blipFill>
          <a:blip r:embed="rId3"/>
          <a:srcRect l="24583" t="2888" r="29916" b="4667"/>
          <a:stretch>
            <a:fillRect/>
          </a:stretch>
        </p:blipFill>
        <p:spPr>
          <a:xfrm>
            <a:off x="6058604" y="1349908"/>
            <a:ext cx="2672409" cy="4072242"/>
          </a:xfrm>
          <a:prstGeom prst="rect">
            <a:avLst/>
          </a:prstGeom>
          <a:ln w="12700">
            <a:miter lim="400000"/>
          </a:ln>
        </p:spPr>
      </p:pic>
      <p:grpSp>
        <p:nvGrpSpPr>
          <p:cNvPr id="32" name="Group 9"/>
          <p:cNvGrpSpPr/>
          <p:nvPr/>
        </p:nvGrpSpPr>
        <p:grpSpPr>
          <a:xfrm>
            <a:off x="179837" y="5058274"/>
            <a:ext cx="4773539" cy="1188623"/>
            <a:chOff x="0" y="0"/>
            <a:chExt cx="4773538" cy="1188622"/>
          </a:xfrm>
        </p:grpSpPr>
        <p:pic>
          <p:nvPicPr>
            <p:cNvPr id="28" name="Picture 12" descr="Picture 12"/>
            <p:cNvPicPr>
              <a:picLocks noChangeAspect="1"/>
            </p:cNvPicPr>
            <p:nvPr/>
          </p:nvPicPr>
          <p:blipFill>
            <a:blip r:embed="rId4"/>
            <a:stretch>
              <a:fillRect/>
            </a:stretch>
          </p:blipFill>
          <p:spPr>
            <a:xfrm>
              <a:off x="1194972" y="0"/>
              <a:ext cx="1188623" cy="1188623"/>
            </a:xfrm>
            <a:prstGeom prst="rect">
              <a:avLst/>
            </a:prstGeom>
            <a:ln w="12700" cap="flat">
              <a:noFill/>
              <a:miter lim="400000"/>
            </a:ln>
            <a:effectLst/>
          </p:spPr>
        </p:pic>
        <p:pic>
          <p:nvPicPr>
            <p:cNvPr id="29" name="Picture 13" descr="Picture 13"/>
            <p:cNvPicPr>
              <a:picLocks noChangeAspect="1"/>
            </p:cNvPicPr>
            <p:nvPr/>
          </p:nvPicPr>
          <p:blipFill>
            <a:blip r:embed="rId5"/>
            <a:stretch>
              <a:fillRect/>
            </a:stretch>
          </p:blipFill>
          <p:spPr>
            <a:xfrm>
              <a:off x="0" y="0"/>
              <a:ext cx="1188623" cy="1188623"/>
            </a:xfrm>
            <a:prstGeom prst="rect">
              <a:avLst/>
            </a:prstGeom>
            <a:ln w="12700" cap="flat">
              <a:noFill/>
              <a:miter lim="400000"/>
            </a:ln>
            <a:effectLst/>
          </p:spPr>
        </p:pic>
        <p:pic>
          <p:nvPicPr>
            <p:cNvPr id="30" name="Picture 14" descr="Picture 14"/>
            <p:cNvPicPr>
              <a:picLocks noChangeAspect="1"/>
            </p:cNvPicPr>
            <p:nvPr/>
          </p:nvPicPr>
          <p:blipFill>
            <a:blip r:embed="rId6"/>
            <a:stretch>
              <a:fillRect/>
            </a:stretch>
          </p:blipFill>
          <p:spPr>
            <a:xfrm>
              <a:off x="3584916" y="0"/>
              <a:ext cx="1188623" cy="1188623"/>
            </a:xfrm>
            <a:prstGeom prst="rect">
              <a:avLst/>
            </a:prstGeom>
            <a:ln w="12700" cap="flat">
              <a:noFill/>
              <a:miter lim="400000"/>
            </a:ln>
            <a:effectLst/>
          </p:spPr>
        </p:pic>
        <p:pic>
          <p:nvPicPr>
            <p:cNvPr id="31" name="Picture 15" descr="Picture 15"/>
            <p:cNvPicPr>
              <a:picLocks noChangeAspect="1"/>
            </p:cNvPicPr>
            <p:nvPr/>
          </p:nvPicPr>
          <p:blipFill>
            <a:blip r:embed="rId7"/>
            <a:stretch>
              <a:fillRect/>
            </a:stretch>
          </p:blipFill>
          <p:spPr>
            <a:xfrm>
              <a:off x="2389944" y="0"/>
              <a:ext cx="1188623" cy="1188623"/>
            </a:xfrm>
            <a:prstGeom prst="rect">
              <a:avLst/>
            </a:prstGeom>
            <a:ln w="12700" cap="flat">
              <a:noFill/>
              <a:miter lim="400000"/>
            </a:ln>
            <a:effectLst/>
          </p:spPr>
        </p:pic>
      </p:grpSp>
      <p:sp>
        <p:nvSpPr>
          <p:cNvPr id="33" name="Dianummer"/>
          <p:cNvSpPr txBox="1">
            <a:spLocks noGrp="1"/>
          </p:cNvSpPr>
          <p:nvPr>
            <p:ph type="sldNum" sz="quarter" idx="2"/>
          </p:nvPr>
        </p:nvSpPr>
        <p:spPr>
          <a:xfrm>
            <a:off x="6553200" y="6356350"/>
            <a:ext cx="21336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46"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47"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48"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49"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50" name="Rectangle 6"/>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51" name="Titeltekst"/>
          <p:cNvSpPr txBox="1">
            <a:spLocks noGrp="1"/>
          </p:cNvSpPr>
          <p:nvPr>
            <p:ph type="title"/>
          </p:nvPr>
        </p:nvSpPr>
        <p:spPr>
          <a:prstGeom prst="rect">
            <a:avLst/>
          </a:prstGeom>
        </p:spPr>
        <p:txBody>
          <a:bodyPr/>
          <a:lstStyle/>
          <a:p>
            <a:r>
              <a:t>Titeltekst</a:t>
            </a:r>
          </a:p>
        </p:txBody>
      </p:sp>
      <p:sp>
        <p:nvSpPr>
          <p:cNvPr id="152" name="Hoofdtekst - niveau één…"/>
          <p:cNvSpPr txBox="1">
            <a:spLocks noGrp="1"/>
          </p:cNvSpPr>
          <p:nvPr>
            <p:ph type="body" idx="1"/>
          </p:nvPr>
        </p:nvSpPr>
        <p:spPr>
          <a:xfrm>
            <a:off x="155088" y="1140005"/>
            <a:ext cx="8831581" cy="5082603"/>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53" name="Dianummer"/>
          <p:cNvSpPr txBox="1">
            <a:spLocks noGrp="1"/>
          </p:cNvSpPr>
          <p:nvPr>
            <p:ph type="sldNum" sz="quarter" idx="2"/>
          </p:nvPr>
        </p:nvSpPr>
        <p:spPr>
          <a:xfrm>
            <a:off x="8236371" y="6326361"/>
            <a:ext cx="281941" cy="294641"/>
          </a:xfrm>
          <a:prstGeom prst="rect">
            <a:avLst/>
          </a:prstGeom>
        </p:spPr>
        <p:txBody>
          <a:bodyPr/>
          <a:lstStyle/>
          <a:p>
            <a:fld id="{86CB4B4D-7CA3-9044-876B-883B54F8677D}" type="slidenum">
              <a:t>‹#›</a:t>
            </a:fld>
            <a:endParaRPr/>
          </a:p>
        </p:txBody>
      </p:sp>
      <p:sp>
        <p:nvSpPr>
          <p:cNvPr id="154" name="Straight Connector 8"/>
          <p:cNvSpPr/>
          <p:nvPr/>
        </p:nvSpPr>
        <p:spPr>
          <a:xfrm>
            <a:off x="175259" y="6316934"/>
            <a:ext cx="8831582"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41"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42"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43"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44" name="Rectangle 6"/>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45" name="Titeltekst"/>
          <p:cNvSpPr txBox="1">
            <a:spLocks noGrp="1"/>
          </p:cNvSpPr>
          <p:nvPr>
            <p:ph type="title"/>
          </p:nvPr>
        </p:nvSpPr>
        <p:spPr>
          <a:prstGeom prst="rect">
            <a:avLst/>
          </a:prstGeom>
        </p:spPr>
        <p:txBody>
          <a:bodyPr/>
          <a:lstStyle/>
          <a:p>
            <a:r>
              <a:t>Titeltekst</a:t>
            </a:r>
          </a:p>
        </p:txBody>
      </p:sp>
      <p:sp>
        <p:nvSpPr>
          <p:cNvPr id="46" name="Hoofdtekst - niveau één…"/>
          <p:cNvSpPr txBox="1">
            <a:spLocks noGrp="1"/>
          </p:cNvSpPr>
          <p:nvPr>
            <p:ph type="body" idx="1"/>
          </p:nvPr>
        </p:nvSpPr>
        <p:spPr>
          <a:xfrm>
            <a:off x="155088" y="1140005"/>
            <a:ext cx="8831581" cy="5082603"/>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7" name="Dianummer"/>
          <p:cNvSpPr txBox="1">
            <a:spLocks noGrp="1"/>
          </p:cNvSpPr>
          <p:nvPr>
            <p:ph type="sldNum" sz="quarter" idx="2"/>
          </p:nvPr>
        </p:nvSpPr>
        <p:spPr>
          <a:xfrm>
            <a:off x="8236371" y="6317217"/>
            <a:ext cx="281941" cy="294641"/>
          </a:xfrm>
          <a:prstGeom prst="rect">
            <a:avLst/>
          </a:prstGeom>
        </p:spPr>
        <p:txBody>
          <a:bodyPr/>
          <a:lstStyle/>
          <a:p>
            <a:fld id="{86CB4B4D-7CA3-9044-876B-883B54F8677D}" type="slidenum">
              <a:t>‹#›</a:t>
            </a:fld>
            <a:endParaRPr/>
          </a:p>
        </p:txBody>
      </p:sp>
      <p:sp>
        <p:nvSpPr>
          <p:cNvPr id="48" name="Straight Connector 8"/>
          <p:cNvSpPr/>
          <p:nvPr/>
        </p:nvSpPr>
        <p:spPr>
          <a:xfrm>
            <a:off x="175259" y="6316934"/>
            <a:ext cx="8831582"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5"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56"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57"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58"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59" name="Rectangle 7"/>
          <p:cNvSpPr/>
          <p:nvPr/>
        </p:nvSpPr>
        <p:spPr>
          <a:xfrm>
            <a:off x="452645" y="5141972"/>
            <a:ext cx="8238709" cy="1258828"/>
          </a:xfrm>
          <a:prstGeom prst="rect">
            <a:avLst/>
          </a:prstGeom>
          <a:solidFill>
            <a:schemeClr val="accent1"/>
          </a:solidFill>
          <a:ln w="12700">
            <a:miter lim="400000"/>
          </a:ln>
        </p:spPr>
        <p:txBody>
          <a:bodyPr lIns="45719" rIns="45719"/>
          <a:lstStyle/>
          <a:p>
            <a:endParaRPr/>
          </a:p>
        </p:txBody>
      </p:sp>
      <p:sp>
        <p:nvSpPr>
          <p:cNvPr id="60" name="Titeltekst"/>
          <p:cNvSpPr txBox="1">
            <a:spLocks noGrp="1"/>
          </p:cNvSpPr>
          <p:nvPr>
            <p:ph type="title"/>
          </p:nvPr>
        </p:nvSpPr>
        <p:spPr>
          <a:xfrm>
            <a:off x="581193" y="3036572"/>
            <a:ext cx="7989752" cy="1504845"/>
          </a:xfrm>
          <a:prstGeom prst="rect">
            <a:avLst/>
          </a:prstGeom>
        </p:spPr>
        <p:txBody>
          <a:bodyPr anchor="b"/>
          <a:lstStyle>
            <a:lvl1pPr>
              <a:defRPr sz="3600">
                <a:solidFill>
                  <a:schemeClr val="accent1"/>
                </a:solidFill>
              </a:defRPr>
            </a:lvl1pPr>
          </a:lstStyle>
          <a:p>
            <a:r>
              <a:t>Titeltekst</a:t>
            </a:r>
          </a:p>
        </p:txBody>
      </p:sp>
      <p:sp>
        <p:nvSpPr>
          <p:cNvPr id="61" name="Hoofdtekst - niveau één…"/>
          <p:cNvSpPr txBox="1">
            <a:spLocks noGrp="1"/>
          </p:cNvSpPr>
          <p:nvPr>
            <p:ph type="body" sz="quarter" idx="1"/>
          </p:nvPr>
        </p:nvSpPr>
        <p:spPr>
          <a:xfrm>
            <a:off x="581193" y="4541416"/>
            <a:ext cx="7989752" cy="600557"/>
          </a:xfrm>
          <a:prstGeom prst="rect">
            <a:avLst/>
          </a:prstGeom>
        </p:spPr>
        <p:txBody>
          <a:bodyPr/>
          <a:lstStyle>
            <a:lvl1pPr marL="0" indent="0">
              <a:buClrTx/>
              <a:buSzTx/>
              <a:buNone/>
              <a:defRPr cap="all">
                <a:solidFill>
                  <a:schemeClr val="accent2"/>
                </a:solidFill>
              </a:defRPr>
            </a:lvl1pPr>
            <a:lvl2pPr marL="0" indent="457200">
              <a:buClrTx/>
              <a:buSzTx/>
              <a:buNone/>
              <a:defRPr cap="all">
                <a:solidFill>
                  <a:schemeClr val="accent2"/>
                </a:solidFill>
              </a:defRPr>
            </a:lvl2pPr>
            <a:lvl3pPr marL="0" indent="914400">
              <a:buClrTx/>
              <a:buSzTx/>
              <a:buNone/>
              <a:defRPr cap="all">
                <a:solidFill>
                  <a:schemeClr val="accent2"/>
                </a:solidFill>
              </a:defRPr>
            </a:lvl3pPr>
            <a:lvl4pPr marL="0" indent="1371600">
              <a:buClrTx/>
              <a:buSzTx/>
              <a:buNone/>
              <a:defRPr cap="all">
                <a:solidFill>
                  <a:schemeClr val="accent2"/>
                </a:solidFill>
              </a:defRPr>
            </a:lvl4pPr>
            <a:lvl5pPr marL="0" indent="1828800">
              <a:buClrTx/>
              <a:buSzTx/>
              <a:buNone/>
              <a:defRPr cap="all">
                <a:solidFill>
                  <a:schemeClr val="accent2"/>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62" name="Dianummer"/>
          <p:cNvSpPr txBox="1">
            <a:spLocks noGrp="1"/>
          </p:cNvSpPr>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fld id="{86CB4B4D-7CA3-9044-876B-883B54F8677D}" type="slidenum">
              <a:t>‹#›</a:t>
            </a:fld>
            <a:endParaRPr/>
          </a:p>
        </p:txBody>
      </p:sp>
      <p:sp>
        <p:nvSpPr>
          <p:cNvPr id="63" name="Rectangle 10"/>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64" name="Title 1"/>
          <p:cNvSpPr txBox="1"/>
          <p:nvPr/>
        </p:nvSpPr>
        <p:spPr>
          <a:xfrm>
            <a:off x="220980" y="292974"/>
            <a:ext cx="8655424"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457200">
              <a:defRPr sz="2800" cap="all"/>
            </a:lvl1pPr>
          </a:lstStyle>
          <a:p>
            <a:r>
              <a:t>Click to edit Master title style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1" name="Hoofdtekst - niveau één…"/>
          <p:cNvSpPr txBox="1">
            <a:spLocks noGrp="1"/>
          </p:cNvSpPr>
          <p:nvPr>
            <p:ph type="body" sz="half" idx="1"/>
          </p:nvPr>
        </p:nvSpPr>
        <p:spPr>
          <a:xfrm>
            <a:off x="142200" y="1174924"/>
            <a:ext cx="4185204" cy="4967864"/>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2"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3"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8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81"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82"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83"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84" name="Hoofdtekst - niveau één…"/>
          <p:cNvSpPr txBox="1">
            <a:spLocks noGrp="1"/>
          </p:cNvSpPr>
          <p:nvPr>
            <p:ph type="body" sz="quarter" idx="1"/>
          </p:nvPr>
        </p:nvSpPr>
        <p:spPr>
          <a:xfrm>
            <a:off x="887219" y="2228002"/>
            <a:ext cx="3593501" cy="576263"/>
          </a:xfrm>
          <a:prstGeom prst="rect">
            <a:avLst/>
          </a:prstGeom>
        </p:spPr>
        <p:txBody>
          <a:bodyPr anchor="b"/>
          <a:lstStyle>
            <a:lvl1pPr marL="0" indent="0">
              <a:buClrTx/>
              <a:buSzTx/>
              <a:buNone/>
              <a:defRPr sz="2200">
                <a:solidFill>
                  <a:schemeClr val="accent2"/>
                </a:solidFill>
              </a:defRPr>
            </a:lvl1pPr>
            <a:lvl2pPr marL="0" indent="457200">
              <a:buClrTx/>
              <a:buSzTx/>
              <a:buNone/>
              <a:defRPr sz="2200">
                <a:solidFill>
                  <a:schemeClr val="accent2"/>
                </a:solidFill>
              </a:defRPr>
            </a:lvl2pPr>
            <a:lvl3pPr marL="0" indent="914400">
              <a:buClrTx/>
              <a:buSzTx/>
              <a:buNone/>
              <a:defRPr sz="2200">
                <a:solidFill>
                  <a:schemeClr val="accent2"/>
                </a:solidFill>
              </a:defRPr>
            </a:lvl3pPr>
            <a:lvl4pPr marL="0" indent="1371600">
              <a:buClrTx/>
              <a:buSzTx/>
              <a:buNone/>
              <a:defRPr sz="2200">
                <a:solidFill>
                  <a:schemeClr val="accent2"/>
                </a:solidFill>
              </a:defRPr>
            </a:lvl4pPr>
            <a:lvl5pPr marL="0" indent="1828800">
              <a:buClrTx/>
              <a:buSzTx/>
              <a:buNone/>
              <a:defRPr sz="2200">
                <a:solidFill>
                  <a:schemeClr val="accent2"/>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85" name="Text Placeholder 4"/>
          <p:cNvSpPr>
            <a:spLocks noGrp="1"/>
          </p:cNvSpPr>
          <p:nvPr>
            <p:ph type="body" sz="quarter" idx="13"/>
          </p:nvPr>
        </p:nvSpPr>
        <p:spPr>
          <a:xfrm>
            <a:off x="4969307" y="2228002"/>
            <a:ext cx="3601635" cy="576263"/>
          </a:xfrm>
          <a:prstGeom prst="rect">
            <a:avLst/>
          </a:prstGeom>
        </p:spPr>
        <p:txBody>
          <a:bodyPr anchor="b"/>
          <a:lstStyle/>
          <a:p>
            <a:pPr marL="0" indent="0">
              <a:buClrTx/>
              <a:buSzTx/>
              <a:buNone/>
              <a:defRPr sz="2200">
                <a:solidFill>
                  <a:schemeClr val="accent2"/>
                </a:solidFill>
              </a:defRPr>
            </a:pPr>
            <a:endParaRPr/>
          </a:p>
        </p:txBody>
      </p:sp>
      <p:sp>
        <p:nvSpPr>
          <p:cNvPr id="86" name="Dianummer"/>
          <p:cNvSpPr txBox="1">
            <a:spLocks noGrp="1"/>
          </p:cNvSpPr>
          <p:nvPr>
            <p:ph type="sldNum" sz="quarter" idx="2"/>
          </p:nvPr>
        </p:nvSpPr>
        <p:spPr>
          <a:xfrm>
            <a:off x="7800475" y="5956136"/>
            <a:ext cx="281941" cy="294641"/>
          </a:xfrm>
          <a:prstGeom prst="rect">
            <a:avLst/>
          </a:prstGeom>
        </p:spPr>
        <p:txBody>
          <a:bodyPr/>
          <a:lstStyle/>
          <a:p>
            <a:fld id="{86CB4B4D-7CA3-9044-876B-883B54F8677D}" type="slidenum">
              <a:t>‹#›</a:t>
            </a:fld>
            <a:endParaRPr/>
          </a:p>
        </p:txBody>
      </p:sp>
      <p:sp>
        <p:nvSpPr>
          <p:cNvPr id="87" name="Rectangle 13"/>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88"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5"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6"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3"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04"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05"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06"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07" name="Rectangle 7"/>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08" name="Titeltekst"/>
          <p:cNvSpPr txBox="1">
            <a:spLocks noGrp="1"/>
          </p:cNvSpPr>
          <p:nvPr>
            <p:ph type="title"/>
          </p:nvPr>
        </p:nvSpPr>
        <p:spPr>
          <a:prstGeom prst="rect">
            <a:avLst/>
          </a:prstGeom>
        </p:spPr>
        <p:txBody>
          <a:bodyPr/>
          <a:lstStyle/>
          <a:p>
            <a:r>
              <a:t>Titeltekst</a:t>
            </a:r>
          </a:p>
        </p:txBody>
      </p:sp>
      <p:sp>
        <p:nvSpPr>
          <p:cNvPr id="109"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0" name="Straight Connector 10"/>
          <p:cNvSpPr/>
          <p:nvPr/>
        </p:nvSpPr>
        <p:spPr>
          <a:xfrm>
            <a:off x="175259" y="6316934"/>
            <a:ext cx="8831582"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18"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19"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20"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21" name="Rectangle 8"/>
          <p:cNvSpPr/>
          <p:nvPr/>
        </p:nvSpPr>
        <p:spPr>
          <a:xfrm>
            <a:off x="452645" y="5141972"/>
            <a:ext cx="8238709" cy="1274703"/>
          </a:xfrm>
          <a:prstGeom prst="rect">
            <a:avLst/>
          </a:prstGeom>
          <a:solidFill>
            <a:schemeClr val="accent1"/>
          </a:solidFill>
          <a:ln w="12700">
            <a:miter lim="400000"/>
          </a:ln>
        </p:spPr>
        <p:txBody>
          <a:bodyPr lIns="45719" rIns="45719"/>
          <a:lstStyle/>
          <a:p>
            <a:endParaRPr/>
          </a:p>
        </p:txBody>
      </p:sp>
      <p:sp>
        <p:nvSpPr>
          <p:cNvPr id="122" name="Titeltekst"/>
          <p:cNvSpPr txBox="1">
            <a:spLocks noGrp="1"/>
          </p:cNvSpPr>
          <p:nvPr>
            <p:ph type="title"/>
          </p:nvPr>
        </p:nvSpPr>
        <p:spPr>
          <a:xfrm>
            <a:off x="581352" y="5262295"/>
            <a:ext cx="3536625" cy="689515"/>
          </a:xfrm>
          <a:prstGeom prst="rect">
            <a:avLst/>
          </a:prstGeom>
        </p:spPr>
        <p:txBody>
          <a:bodyPr anchor="ctr"/>
          <a:lstStyle>
            <a:lvl1pPr>
              <a:defRPr sz="2000">
                <a:solidFill>
                  <a:schemeClr val="accent1">
                    <a:lumOff val="12500"/>
                  </a:schemeClr>
                </a:solidFill>
              </a:defRPr>
            </a:lvl1pPr>
          </a:lstStyle>
          <a:p>
            <a:r>
              <a:t>Titeltekst</a:t>
            </a:r>
          </a:p>
        </p:txBody>
      </p:sp>
      <p:sp>
        <p:nvSpPr>
          <p:cNvPr id="123" name="Hoofdtekst - niveau één…"/>
          <p:cNvSpPr txBox="1">
            <a:spLocks noGrp="1"/>
          </p:cNvSpPr>
          <p:nvPr>
            <p:ph type="body" idx="1"/>
          </p:nvPr>
        </p:nvSpPr>
        <p:spPr>
          <a:xfrm>
            <a:off x="446399" y="601199"/>
            <a:ext cx="8240401" cy="4204801"/>
          </a:xfrm>
          <a:prstGeom prst="rect">
            <a:avLst/>
          </a:prstGeom>
        </p:spPr>
        <p:txBody>
          <a:bodyPr anchor="ctr"/>
          <a:lstStyle>
            <a:lvl1pPr>
              <a:defRPr sz="2000"/>
            </a:lvl1pPr>
            <a:lvl2pPr marL="663999" indent="-339999">
              <a:defRPr sz="2000"/>
            </a:lvl2pPr>
            <a:lvl3pPr marL="967500" indent="-337500">
              <a:defRPr sz="2000"/>
            </a:lvl3pPr>
            <a:lvl4pPr marL="1342285" indent="-334285">
              <a:defRPr sz="2000"/>
            </a:lvl4pPr>
            <a:lvl5pPr marL="1702285" indent="-334285">
              <a:defRPr sz="20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24" name="Text Placeholder 3"/>
          <p:cNvSpPr>
            <a:spLocks noGrp="1"/>
          </p:cNvSpPr>
          <p:nvPr>
            <p:ph type="body" sz="quarter" idx="13"/>
          </p:nvPr>
        </p:nvSpPr>
        <p:spPr>
          <a:xfrm>
            <a:off x="4305617" y="5262295"/>
            <a:ext cx="4265327" cy="689516"/>
          </a:xfrm>
          <a:prstGeom prst="rect">
            <a:avLst/>
          </a:prstGeom>
        </p:spPr>
        <p:txBody>
          <a:bodyPr anchor="ctr"/>
          <a:lstStyle/>
          <a:p>
            <a:pPr marL="0" indent="0" algn="r">
              <a:buClrTx/>
              <a:buSzTx/>
              <a:buNone/>
              <a:defRPr sz="1100">
                <a:solidFill>
                  <a:srgbClr val="FFFFFF"/>
                </a:solidFill>
              </a:defRPr>
            </a:pPr>
            <a:endParaRPr/>
          </a:p>
        </p:txBody>
      </p:sp>
      <p:sp>
        <p:nvSpPr>
          <p:cNvPr id="125" name="Dianummer"/>
          <p:cNvSpPr txBox="1">
            <a:spLocks noGrp="1"/>
          </p:cNvSpPr>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3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33"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34"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35"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36" name="Titeltekst"/>
          <p:cNvSpPr txBox="1">
            <a:spLocks noGrp="1"/>
          </p:cNvSpPr>
          <p:nvPr>
            <p:ph type="title"/>
          </p:nvPr>
        </p:nvSpPr>
        <p:spPr>
          <a:xfrm>
            <a:off x="581191" y="4693389"/>
            <a:ext cx="7989753" cy="566739"/>
          </a:xfrm>
          <a:prstGeom prst="rect">
            <a:avLst/>
          </a:prstGeom>
        </p:spPr>
        <p:txBody>
          <a:bodyPr anchor="b"/>
          <a:lstStyle>
            <a:lvl1pPr>
              <a:defRPr sz="2400">
                <a:solidFill>
                  <a:schemeClr val="accent1"/>
                </a:solidFill>
              </a:defRPr>
            </a:lvl1pPr>
          </a:lstStyle>
          <a:p>
            <a:r>
              <a:t>Titeltekst</a:t>
            </a:r>
          </a:p>
        </p:txBody>
      </p:sp>
      <p:sp>
        <p:nvSpPr>
          <p:cNvPr id="137" name="Picture Placeholder 2"/>
          <p:cNvSpPr>
            <a:spLocks noGrp="1"/>
          </p:cNvSpPr>
          <p:nvPr>
            <p:ph type="pic" idx="13"/>
          </p:nvPr>
        </p:nvSpPr>
        <p:spPr>
          <a:xfrm>
            <a:off x="448092" y="599725"/>
            <a:ext cx="8238707" cy="3557252"/>
          </a:xfrm>
          <a:prstGeom prst="rect">
            <a:avLst/>
          </a:prstGeom>
        </p:spPr>
        <p:txBody>
          <a:bodyPr lIns="91439" rIns="91439">
            <a:noAutofit/>
          </a:bodyPr>
          <a:lstStyle/>
          <a:p>
            <a:endParaRPr/>
          </a:p>
        </p:txBody>
      </p:sp>
      <p:sp>
        <p:nvSpPr>
          <p:cNvPr id="138" name="Hoofdtekst - niveau één…"/>
          <p:cNvSpPr txBox="1">
            <a:spLocks noGrp="1"/>
          </p:cNvSpPr>
          <p:nvPr>
            <p:ph type="body" sz="quarter" idx="1"/>
          </p:nvPr>
        </p:nvSpPr>
        <p:spPr>
          <a:xfrm>
            <a:off x="581191" y="5260125"/>
            <a:ext cx="7989753" cy="598672"/>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9" name="Dianummer"/>
          <p:cNvSpPr txBox="1">
            <a:spLocks noGrp="1"/>
          </p:cNvSpPr>
          <p:nvPr>
            <p:ph type="sldNum" sz="quarter" idx="2"/>
          </p:nvPr>
        </p:nvSpPr>
        <p:spPr>
          <a:xfrm>
            <a:off x="7800475" y="5956136"/>
            <a:ext cx="28194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3"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4"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5"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6" name="Dianummer"/>
          <p:cNvSpPr txBox="1">
            <a:spLocks noGrp="1"/>
          </p:cNvSpPr>
          <p:nvPr>
            <p:ph type="sldNum" sz="quarter" idx="2"/>
          </p:nvPr>
        </p:nvSpPr>
        <p:spPr>
          <a:xfrm>
            <a:off x="8236371" y="6280641"/>
            <a:ext cx="281941" cy="294641"/>
          </a:xfrm>
          <a:prstGeom prst="rect">
            <a:avLst/>
          </a:prstGeom>
          <a:ln w="12700">
            <a:miter lim="400000"/>
          </a:ln>
        </p:spPr>
        <p:txBody>
          <a:bodyPr wrap="none" lIns="45719" rIns="45719">
            <a:spAutoFit/>
          </a:bodyPr>
          <a:lstStyle>
            <a:lvl1pPr>
              <a:defRPr sz="1400"/>
            </a:lvl1pPr>
          </a:lstStyle>
          <a:p>
            <a:fld id="{86CB4B4D-7CA3-9044-876B-883B54F8677D}" type="slidenum">
              <a:t>‹#›</a:t>
            </a:fld>
            <a:endParaRPr/>
          </a:p>
        </p:txBody>
      </p:sp>
      <p:sp>
        <p:nvSpPr>
          <p:cNvPr id="7" name="Straight Connector 8"/>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8" name="Rectangle 12"/>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9" name="Titeltekst"/>
          <p:cNvSpPr txBox="1">
            <a:spLocks noGrp="1"/>
          </p:cNvSpPr>
          <p:nvPr>
            <p:ph type="title"/>
          </p:nvPr>
        </p:nvSpPr>
        <p:spPr>
          <a:xfrm>
            <a:off x="175260" y="292974"/>
            <a:ext cx="8746864"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Titeltekst</a:t>
            </a:r>
          </a:p>
        </p:txBody>
      </p:sp>
      <p:sp>
        <p:nvSpPr>
          <p:cNvPr id="10" name="Hoofdtekst - niveau één…"/>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1pPr>
      <a:lvl2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2pPr>
      <a:lvl3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3pPr>
      <a:lvl4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4pPr>
      <a:lvl5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5pPr>
      <a:lvl6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6pPr>
      <a:lvl7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7pPr>
      <a:lvl8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8pPr>
      <a:lvl9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9pPr>
    </p:titleStyle>
    <p:bodyStyle>
      <a:lvl1pPr marL="305999" marR="0" indent="-305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1pPr>
      <a:lvl2pPr marL="668250" marR="0" indent="-34424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2pPr>
      <a:lvl3pPr marL="977142" marR="0" indent="-347142"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3pPr>
      <a:lvl4pPr marL="1358999" marR="0" indent="-3510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4pPr>
      <a:lvl5pPr marL="1718999" marR="0" indent="-350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5pPr>
      <a:lvl6pPr marL="20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6pPr>
      <a:lvl7pPr marL="23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7pPr>
      <a:lvl8pPr marL="26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8pPr>
      <a:lvl9pPr marL="29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1pPr>
      <a:lvl2pPr marL="0" marR="0" indent="457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2pPr>
      <a:lvl3pPr marL="0" marR="0" indent="914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3pPr>
      <a:lvl4pPr marL="0" marR="0" indent="1371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4pPr>
      <a:lvl5pPr marL="0" marR="0" indent="18288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5pPr>
      <a:lvl6pPr marL="0" marR="0" indent="22860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6pPr>
      <a:lvl7pPr marL="0" marR="0" indent="2743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7pPr>
      <a:lvl8pPr marL="0" marR="0" indent="3200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8pPr>
      <a:lvl9pPr marL="0" marR="0" indent="3657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10.xml"/><Relationship Id="rId5" Type="http://schemas.openxmlformats.org/officeDocument/2006/relationships/hyperlink" Target="http://IBouwgabbers.nl" TargetMode="Externa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ctrTitle"/>
          </p:nvPr>
        </p:nvSpPr>
        <p:spPr>
          <a:prstGeom prst="rect">
            <a:avLst/>
          </a:prstGeom>
        </p:spPr>
        <p:txBody>
          <a:bodyPr/>
          <a:lstStyle/>
          <a:p>
            <a:r>
              <a:t>Draaien met de kantelsensor</a:t>
            </a:r>
          </a:p>
        </p:txBody>
      </p:sp>
      <p:sp>
        <p:nvSpPr>
          <p:cNvPr id="164" name="Subtitle 2"/>
          <p:cNvSpPr txBox="1">
            <a:spLocks noGrp="1"/>
          </p:cNvSpPr>
          <p:nvPr>
            <p:ph type="subTitle" sz="quarter" idx="1"/>
          </p:nvPr>
        </p:nvSpPr>
        <p:spPr>
          <a:xfrm>
            <a:off x="316711" y="3800535"/>
            <a:ext cx="5741896" cy="590322"/>
          </a:xfrm>
          <a:prstGeom prst="rect">
            <a:avLst/>
          </a:prstGeom>
        </p:spPr>
        <p:txBody>
          <a:bodyPr/>
          <a:lstStyle/>
          <a:p>
            <a:r>
              <a:t>door SANJAY &amp; ARVIND SESHAN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Footer Placeholder 2"/>
          <p:cNvSpPr txBox="1"/>
          <p:nvPr/>
        </p:nvSpPr>
        <p:spPr>
          <a:xfrm>
            <a:off x="134128" y="6330493"/>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pic>
        <p:nvPicPr>
          <p:cNvPr id="286" name="Picture 8" descr="Picture 8"/>
          <p:cNvPicPr>
            <a:picLocks noChangeAspect="1"/>
          </p:cNvPicPr>
          <p:nvPr/>
        </p:nvPicPr>
        <p:blipFill>
          <a:blip r:embed="rId2"/>
          <a:stretch>
            <a:fillRect/>
          </a:stretch>
        </p:blipFill>
        <p:spPr>
          <a:xfrm>
            <a:off x="2671003" y="1588367"/>
            <a:ext cx="5334001" cy="1219201"/>
          </a:xfrm>
          <a:prstGeom prst="rect">
            <a:avLst/>
          </a:prstGeom>
          <a:ln w="12700">
            <a:miter lim="400000"/>
          </a:ln>
        </p:spPr>
      </p:pic>
      <p:sp>
        <p:nvSpPr>
          <p:cNvPr id="287" name="Title 1"/>
          <p:cNvSpPr txBox="1">
            <a:spLocks noGrp="1"/>
          </p:cNvSpPr>
          <p:nvPr>
            <p:ph type="title"/>
          </p:nvPr>
        </p:nvSpPr>
        <p:spPr>
          <a:xfrm>
            <a:off x="175260" y="292974"/>
            <a:ext cx="8746864" cy="752707"/>
          </a:xfrm>
          <a:prstGeom prst="rect">
            <a:avLst/>
          </a:prstGeom>
        </p:spPr>
        <p:txBody>
          <a:bodyPr/>
          <a:lstStyle/>
          <a:p>
            <a:r>
              <a:t>draai maken op 1 wiel of om de as</a:t>
            </a:r>
          </a:p>
        </p:txBody>
      </p:sp>
      <p:graphicFrame>
        <p:nvGraphicFramePr>
          <p:cNvPr id="288" name="Content Placeholder 4"/>
          <p:cNvGraphicFramePr/>
          <p:nvPr/>
        </p:nvGraphicFramePr>
        <p:xfrm>
          <a:off x="725353" y="2999207"/>
          <a:ext cx="7693292" cy="2938675"/>
        </p:xfrm>
        <a:graphic>
          <a:graphicData uri="http://schemas.openxmlformats.org/drawingml/2006/table">
            <a:tbl>
              <a:tblPr>
                <a:tableStyleId>{4C3C2611-4C71-4FC5-86AE-919BDF0F9419}</a:tableStyleId>
              </a:tblPr>
              <a:tblGrid>
                <a:gridCol w="2028820">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defTabSz="457200">
                        <a:defRPr sz="1800"/>
                      </a:pPr>
                      <a:r>
                        <a:t>Bewegen met ‘tankwaarden’</a:t>
                      </a:r>
                    </a:p>
                  </a:txBody>
                  <a:tcPr marL="45720" marR="45720"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4596">
                <a:tc>
                  <a:txBody>
                    <a:bodyPr/>
                    <a:lstStyle/>
                    <a:p>
                      <a:pPr algn="ctr" defTabSz="457200">
                        <a:defRPr sz="1800"/>
                      </a:pPr>
                      <a:r>
                        <a:t>Snelheid, 0</a:t>
                      </a:r>
                    </a:p>
                  </a:txBody>
                  <a:tcPr marL="45720" marR="45720" horzOverflow="overflow"/>
                </a:tc>
                <a:tc>
                  <a:txBody>
                    <a:bodyPr/>
                    <a:lstStyle/>
                    <a:p>
                      <a:pPr algn="ctr" defTabSz="457200">
                        <a:defRPr sz="1800"/>
                      </a:pPr>
                      <a:r>
                        <a:t>0, snelheid</a:t>
                      </a:r>
                    </a:p>
                  </a:txBody>
                  <a:tcPr marL="45720" marR="45720" horzOverflow="overflow"/>
                </a:tc>
                <a:tc>
                  <a:txBody>
                    <a:bodyPr/>
                    <a:lstStyle/>
                    <a:p>
                      <a:pPr algn="ctr" defTabSz="457200">
                        <a:defRPr sz="1800"/>
                      </a:pPr>
                      <a:r>
                        <a:t>Snelheid, 
-Snelheid</a:t>
                      </a:r>
                    </a:p>
                  </a:txBody>
                  <a:tcPr marL="45720" marR="45720" horzOverflow="overflow"/>
                </a:tc>
                <a:tc>
                  <a:txBody>
                    <a:bodyPr/>
                    <a:lstStyle/>
                    <a:p>
                      <a:pPr algn="ctr" defTabSz="457200">
                        <a:defRPr sz="1800"/>
                      </a:pPr>
                      <a:r>
                        <a:t>-Snelheid, 
snelheid</a:t>
                      </a:r>
                    </a:p>
                  </a:txBody>
                  <a:tcPr marL="45720" marR="45720" horzOverflow="overflow"/>
                </a:tc>
                <a:extLst>
                  <a:ext uri="{0D108BD9-81ED-4DB2-BD59-A6C34878D82A}">
                    <a16:rowId xmlns:a16="http://schemas.microsoft.com/office/drawing/2014/main" val="10001"/>
                  </a:ext>
                </a:extLst>
              </a:tr>
              <a:tr h="1042585">
                <a:tc>
                  <a:txBody>
                    <a:bodyPr/>
                    <a:lstStyle/>
                    <a:p>
                      <a:pPr defTabSz="457200">
                        <a:defRPr sz="1800"/>
                      </a:pPr>
                      <a:endParaRPr/>
                    </a:p>
                  </a:txBody>
                  <a:tcPr marL="45720" marR="45720" horzOverflow="overflow"/>
                </a:tc>
                <a:tc>
                  <a:txBody>
                    <a:bodyPr/>
                    <a:lstStyle/>
                    <a:p>
                      <a:pPr defTabSz="457200">
                        <a:defRPr sz="1800"/>
                      </a:pPr>
                      <a:endParaRPr/>
                    </a:p>
                  </a:txBody>
                  <a:tcPr marL="45720" marR="45720" horzOverflow="overflow"/>
                </a:tc>
                <a:tc>
                  <a:txBody>
                    <a:bodyPr/>
                    <a:lstStyle/>
                    <a:p>
                      <a:pPr defTabSz="457200">
                        <a:defRPr sz="1800"/>
                      </a:pPr>
                      <a:endParaRPr/>
                    </a:p>
                  </a:txBody>
                  <a:tcPr marL="45720" marR="45720" horzOverflow="overflow"/>
                </a:tc>
                <a:tc>
                  <a:txBody>
                    <a:bodyPr/>
                    <a:lstStyle/>
                    <a:p>
                      <a:pPr defTabSz="457200">
                        <a:defRPr sz="1800"/>
                      </a:pPr>
                      <a:endParaRPr/>
                    </a:p>
                  </a:txBody>
                  <a:tcPr marL="45720" marR="45720" horzOverflow="overflow"/>
                </a:tc>
                <a:extLst>
                  <a:ext uri="{0D108BD9-81ED-4DB2-BD59-A6C34878D82A}">
                    <a16:rowId xmlns:a16="http://schemas.microsoft.com/office/drawing/2014/main" val="10002"/>
                  </a:ext>
                </a:extLst>
              </a:tr>
              <a:tr h="752587">
                <a:tc>
                  <a:txBody>
                    <a:bodyPr/>
                    <a:lstStyle/>
                    <a:p>
                      <a:pPr algn="ctr" defTabSz="457200">
                        <a:defRPr sz="1800"/>
                      </a:pPr>
                      <a:r>
                        <a:t>Draaien naar rechts, rechterwiel staat stil</a:t>
                      </a:r>
                    </a:p>
                  </a:txBody>
                  <a:tcPr marL="45720" marR="45720" horzOverflow="overflow"/>
                </a:tc>
                <a:tc>
                  <a:txBody>
                    <a:bodyPr/>
                    <a:lstStyle/>
                    <a:p>
                      <a:pPr algn="ctr" defTabSz="457200">
                        <a:defRPr sz="1800"/>
                      </a:pPr>
                      <a:r>
                        <a:t>Draaien naar links, linkerwiel staat stil</a:t>
                      </a:r>
                    </a:p>
                  </a:txBody>
                  <a:tcPr marL="45720" marR="45720" horzOverflow="overflow"/>
                </a:tc>
                <a:tc>
                  <a:txBody>
                    <a:bodyPr/>
                    <a:lstStyle/>
                    <a:p>
                      <a:pPr algn="ctr" defTabSz="457200">
                        <a:defRPr sz="1800"/>
                      </a:pPr>
                      <a:r>
                        <a:t>Draaien naar rechts om de as </a:t>
                      </a:r>
                    </a:p>
                  </a:txBody>
                  <a:tcPr marL="45720" marR="45720" horzOverflow="overflow"/>
                </a:tc>
                <a:tc>
                  <a:txBody>
                    <a:bodyPr/>
                    <a:lstStyle/>
                    <a:p>
                      <a:pPr algn="ctr" defTabSz="457200">
                        <a:defRPr sz="1800"/>
                      </a:pPr>
                      <a:r>
                        <a:t>Draaien naar links om de as</a:t>
                      </a:r>
                    </a:p>
                  </a:txBody>
                  <a:tcPr marL="45720" marR="45720" horzOverflow="overflow"/>
                </a:tc>
                <a:extLst>
                  <a:ext uri="{0D108BD9-81ED-4DB2-BD59-A6C34878D82A}">
                    <a16:rowId xmlns:a16="http://schemas.microsoft.com/office/drawing/2014/main" val="10003"/>
                  </a:ext>
                </a:extLst>
              </a:tr>
            </a:tbl>
          </a:graphicData>
        </a:graphic>
      </p:graphicFrame>
      <p:sp>
        <p:nvSpPr>
          <p:cNvPr id="289" name="TextBox 14"/>
          <p:cNvSpPr txBox="1"/>
          <p:nvPr/>
        </p:nvSpPr>
        <p:spPr>
          <a:xfrm>
            <a:off x="5968759" y="1215701"/>
            <a:ext cx="861772"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Verander % snelheid</a:t>
            </a:r>
          </a:p>
        </p:txBody>
      </p:sp>
      <p:grpSp>
        <p:nvGrpSpPr>
          <p:cNvPr id="299" name="Group 9"/>
          <p:cNvGrpSpPr/>
          <p:nvPr/>
        </p:nvGrpSpPr>
        <p:grpSpPr>
          <a:xfrm>
            <a:off x="1195180" y="4018582"/>
            <a:ext cx="1144819" cy="1155342"/>
            <a:chOff x="0" y="0"/>
            <a:chExt cx="1144818" cy="1155340"/>
          </a:xfrm>
        </p:grpSpPr>
        <p:grpSp>
          <p:nvGrpSpPr>
            <p:cNvPr id="297" name="Group 10"/>
            <p:cNvGrpSpPr/>
            <p:nvPr/>
          </p:nvGrpSpPr>
          <p:grpSpPr>
            <a:xfrm>
              <a:off x="0" y="-1"/>
              <a:ext cx="962091" cy="1155342"/>
              <a:chOff x="0" y="0"/>
              <a:chExt cx="962090" cy="1155340"/>
            </a:xfrm>
          </p:grpSpPr>
          <p:grpSp>
            <p:nvGrpSpPr>
              <p:cNvPr id="294" name="Group 15"/>
              <p:cNvGrpSpPr/>
              <p:nvPr/>
            </p:nvGrpSpPr>
            <p:grpSpPr>
              <a:xfrm>
                <a:off x="0" y="191176"/>
                <a:ext cx="962091" cy="840716"/>
                <a:chOff x="0" y="0"/>
                <a:chExt cx="962090" cy="840715"/>
              </a:xfrm>
            </p:grpSpPr>
            <p:sp>
              <p:nvSpPr>
                <p:cNvPr id="290" name="Rounded Rectangle 18"/>
                <p:cNvSpPr/>
                <p:nvPr/>
              </p:nvSpPr>
              <p:spPr>
                <a:xfrm rot="5400000">
                  <a:off x="211307" y="-64742"/>
                  <a:ext cx="539477" cy="962091"/>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91" name="Rounded Rectangle 19"/>
                <p:cNvSpPr/>
                <p:nvPr/>
              </p:nvSpPr>
              <p:spPr>
                <a:xfrm rot="5400000">
                  <a:off x="407763" y="609485"/>
                  <a:ext cx="146566" cy="315896"/>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92" name="Rounded Rectangle 20"/>
                <p:cNvSpPr/>
                <p:nvPr/>
              </p:nvSpPr>
              <p:spPr>
                <a:xfrm rot="5400000">
                  <a:off x="407763" y="-84666"/>
                  <a:ext cx="146566" cy="315896"/>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93" name="Oval 23"/>
                <p:cNvSpPr/>
                <p:nvPr/>
              </p:nvSpPr>
              <p:spPr>
                <a:xfrm rot="5400000">
                  <a:off x="754303" y="327283"/>
                  <a:ext cx="186207" cy="178041"/>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95" name="TextBox 16"/>
              <p:cNvSpPr txBox="1"/>
              <p:nvPr/>
            </p:nvSpPr>
            <p:spPr>
              <a:xfrm>
                <a:off x="621410" y="0"/>
                <a:ext cx="293138"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296" name="TextBox 17"/>
              <p:cNvSpPr txBox="1"/>
              <p:nvPr/>
            </p:nvSpPr>
            <p:spPr>
              <a:xfrm>
                <a:off x="651456" y="797200"/>
                <a:ext cx="293138"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298" name="Curved Connector 11"/>
            <p:cNvSpPr/>
            <p:nvPr/>
          </p:nvSpPr>
          <p:spPr>
            <a:xfrm>
              <a:off x="856646" y="224373"/>
              <a:ext cx="288173" cy="290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grpSp>
      <p:grpSp>
        <p:nvGrpSpPr>
          <p:cNvPr id="310" name="Group 24"/>
          <p:cNvGrpSpPr/>
          <p:nvPr/>
        </p:nvGrpSpPr>
        <p:grpSpPr>
          <a:xfrm>
            <a:off x="4985635" y="4057059"/>
            <a:ext cx="1302446" cy="1149782"/>
            <a:chOff x="0" y="0"/>
            <a:chExt cx="1302444" cy="1149780"/>
          </a:xfrm>
        </p:grpSpPr>
        <p:grpSp>
          <p:nvGrpSpPr>
            <p:cNvPr id="307" name="Group 25"/>
            <p:cNvGrpSpPr/>
            <p:nvPr/>
          </p:nvGrpSpPr>
          <p:grpSpPr>
            <a:xfrm>
              <a:off x="140878" y="-1"/>
              <a:ext cx="1021231" cy="1149782"/>
              <a:chOff x="0" y="0"/>
              <a:chExt cx="1021230" cy="1149780"/>
            </a:xfrm>
          </p:grpSpPr>
          <p:grpSp>
            <p:nvGrpSpPr>
              <p:cNvPr id="304" name="Group 28"/>
              <p:cNvGrpSpPr/>
              <p:nvPr/>
            </p:nvGrpSpPr>
            <p:grpSpPr>
              <a:xfrm>
                <a:off x="0" y="198185"/>
                <a:ext cx="1021231" cy="785438"/>
                <a:chOff x="0" y="0"/>
                <a:chExt cx="1021230" cy="785437"/>
              </a:xfrm>
            </p:grpSpPr>
            <p:sp>
              <p:nvSpPr>
                <p:cNvPr id="300" name="Rounded Rectangle 31"/>
                <p:cNvSpPr/>
                <p:nvPr/>
              </p:nvSpPr>
              <p:spPr>
                <a:xfrm rot="5400000">
                  <a:off x="258612" y="-121685"/>
                  <a:ext cx="504006" cy="1021232"/>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01" name="Rounded Rectangle 32"/>
                <p:cNvSpPr/>
                <p:nvPr/>
              </p:nvSpPr>
              <p:spPr>
                <a:xfrm rot="5400000">
                  <a:off x="442151" y="549316"/>
                  <a:ext cx="136929" cy="335314"/>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02" name="Rounded Rectangle 33"/>
                <p:cNvSpPr/>
                <p:nvPr/>
              </p:nvSpPr>
              <p:spPr>
                <a:xfrm rot="5400000">
                  <a:off x="442151" y="-99193"/>
                  <a:ext cx="136929" cy="335314"/>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03" name="Oval 34"/>
                <p:cNvSpPr/>
                <p:nvPr/>
              </p:nvSpPr>
              <p:spPr>
                <a:xfrm rot="5400000">
                  <a:off x="812514" y="294438"/>
                  <a:ext cx="173963" cy="188985"/>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05" name="TextBox 29"/>
              <p:cNvSpPr txBox="1"/>
              <p:nvPr/>
            </p:nvSpPr>
            <p:spPr>
              <a:xfrm>
                <a:off x="667837" y="0"/>
                <a:ext cx="316779"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306" name="TextBox 30"/>
              <p:cNvSpPr txBox="1"/>
              <p:nvPr/>
            </p:nvSpPr>
            <p:spPr>
              <a:xfrm>
                <a:off x="688689" y="791640"/>
                <a:ext cx="316779"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308" name="Curved Connector 26"/>
            <p:cNvSpPr/>
            <p:nvPr/>
          </p:nvSpPr>
          <p:spPr>
            <a:xfrm>
              <a:off x="996559" y="220740"/>
              <a:ext cx="305886" cy="270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sp>
          <p:nvSpPr>
            <p:cNvPr id="309" name="Curved Connector 27"/>
            <p:cNvSpPr/>
            <p:nvPr/>
          </p:nvSpPr>
          <p:spPr>
            <a:xfrm rot="5400000" flipH="1">
              <a:off x="36754" y="588211"/>
              <a:ext cx="301685" cy="3751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01" y="0"/>
                    <a:pt x="602" y="5400"/>
                    <a:pt x="602" y="10800"/>
                  </a:cubicBezTo>
                  <a:cubicBezTo>
                    <a:pt x="602" y="16200"/>
                    <a:pt x="11101" y="216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grpSp>
      <p:grpSp>
        <p:nvGrpSpPr>
          <p:cNvPr id="318" name="Group 36"/>
          <p:cNvGrpSpPr/>
          <p:nvPr/>
        </p:nvGrpSpPr>
        <p:grpSpPr>
          <a:xfrm>
            <a:off x="3265439" y="4047395"/>
            <a:ext cx="962091" cy="1169109"/>
            <a:chOff x="0" y="0"/>
            <a:chExt cx="962090" cy="1169108"/>
          </a:xfrm>
        </p:grpSpPr>
        <p:grpSp>
          <p:nvGrpSpPr>
            <p:cNvPr id="315" name="Group 38"/>
            <p:cNvGrpSpPr/>
            <p:nvPr/>
          </p:nvGrpSpPr>
          <p:grpSpPr>
            <a:xfrm>
              <a:off x="0" y="175745"/>
              <a:ext cx="962091" cy="840716"/>
              <a:chOff x="0" y="0"/>
              <a:chExt cx="962090" cy="840714"/>
            </a:xfrm>
          </p:grpSpPr>
          <p:sp>
            <p:nvSpPr>
              <p:cNvPr id="311" name="Rounded Rectangle 41"/>
              <p:cNvSpPr/>
              <p:nvPr/>
            </p:nvSpPr>
            <p:spPr>
              <a:xfrm rot="5400000">
                <a:off x="211307" y="-64743"/>
                <a:ext cx="539476" cy="962092"/>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12" name="Rounded Rectangle 42"/>
              <p:cNvSpPr/>
              <p:nvPr/>
            </p:nvSpPr>
            <p:spPr>
              <a:xfrm rot="5400000">
                <a:off x="407763" y="609484"/>
                <a:ext cx="146566" cy="315896"/>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13" name="Rounded Rectangle 43"/>
              <p:cNvSpPr/>
              <p:nvPr/>
            </p:nvSpPr>
            <p:spPr>
              <a:xfrm rot="5400000">
                <a:off x="407763" y="-84666"/>
                <a:ext cx="146566" cy="315896"/>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14" name="Oval 44"/>
              <p:cNvSpPr/>
              <p:nvPr/>
            </p:nvSpPr>
            <p:spPr>
              <a:xfrm rot="5400000">
                <a:off x="754302" y="327283"/>
                <a:ext cx="186207" cy="178041"/>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16" name="TextBox 39"/>
            <p:cNvSpPr txBox="1"/>
            <p:nvPr/>
          </p:nvSpPr>
          <p:spPr>
            <a:xfrm>
              <a:off x="631810" y="0"/>
              <a:ext cx="293138"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317" name="TextBox 40"/>
            <p:cNvSpPr txBox="1"/>
            <p:nvPr/>
          </p:nvSpPr>
          <p:spPr>
            <a:xfrm>
              <a:off x="651456" y="810968"/>
              <a:ext cx="293138"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319" name="Curved Connector 45"/>
          <p:cNvSpPr/>
          <p:nvPr/>
        </p:nvSpPr>
        <p:spPr>
          <a:xfrm flipV="1">
            <a:off x="4201864" y="4566842"/>
            <a:ext cx="288173" cy="290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ln w="22225" cap="rnd">
            <a:solidFill>
              <a:schemeClr val="accent3"/>
            </a:solidFill>
            <a:tailEnd type="triangle"/>
          </a:ln>
        </p:spPr>
        <p:txBody>
          <a:bodyPr lIns="45719" rIns="45719" anchor="ctr"/>
          <a:lstStyle/>
          <a:p>
            <a:endParaRPr/>
          </a:p>
        </p:txBody>
      </p:sp>
      <p:grpSp>
        <p:nvGrpSpPr>
          <p:cNvPr id="329" name="Group 46"/>
          <p:cNvGrpSpPr/>
          <p:nvPr/>
        </p:nvGrpSpPr>
        <p:grpSpPr>
          <a:xfrm>
            <a:off x="6733102" y="4071657"/>
            <a:ext cx="1162109" cy="1120585"/>
            <a:chOff x="0" y="0"/>
            <a:chExt cx="1162108" cy="1120584"/>
          </a:xfrm>
        </p:grpSpPr>
        <p:grpSp>
          <p:nvGrpSpPr>
            <p:cNvPr id="327" name="Group 47"/>
            <p:cNvGrpSpPr/>
            <p:nvPr/>
          </p:nvGrpSpPr>
          <p:grpSpPr>
            <a:xfrm>
              <a:off x="140877" y="0"/>
              <a:ext cx="1021232" cy="1120585"/>
              <a:chOff x="0" y="0"/>
              <a:chExt cx="1021230" cy="1120584"/>
            </a:xfrm>
          </p:grpSpPr>
          <p:grpSp>
            <p:nvGrpSpPr>
              <p:cNvPr id="324" name="Group 50"/>
              <p:cNvGrpSpPr/>
              <p:nvPr/>
            </p:nvGrpSpPr>
            <p:grpSpPr>
              <a:xfrm>
                <a:off x="0" y="168987"/>
                <a:ext cx="1021231" cy="785438"/>
                <a:chOff x="0" y="0"/>
                <a:chExt cx="1021230" cy="785436"/>
              </a:xfrm>
            </p:grpSpPr>
            <p:sp>
              <p:nvSpPr>
                <p:cNvPr id="320" name="Rounded Rectangle 53"/>
                <p:cNvSpPr/>
                <p:nvPr/>
              </p:nvSpPr>
              <p:spPr>
                <a:xfrm rot="5400000">
                  <a:off x="258613" y="-121685"/>
                  <a:ext cx="504004" cy="1021231"/>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21" name="Rounded Rectangle 54"/>
                <p:cNvSpPr/>
                <p:nvPr/>
              </p:nvSpPr>
              <p:spPr>
                <a:xfrm rot="5400000">
                  <a:off x="442151" y="549316"/>
                  <a:ext cx="136929" cy="335313"/>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22" name="Rounded Rectangle 55"/>
                <p:cNvSpPr/>
                <p:nvPr/>
              </p:nvSpPr>
              <p:spPr>
                <a:xfrm rot="5400000">
                  <a:off x="442151" y="-99193"/>
                  <a:ext cx="136929" cy="335314"/>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23" name="Oval 56"/>
                <p:cNvSpPr/>
                <p:nvPr/>
              </p:nvSpPr>
              <p:spPr>
                <a:xfrm rot="5400000">
                  <a:off x="812514" y="294438"/>
                  <a:ext cx="173963" cy="188985"/>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25" name="TextBox 51"/>
              <p:cNvSpPr txBox="1"/>
              <p:nvPr/>
            </p:nvSpPr>
            <p:spPr>
              <a:xfrm>
                <a:off x="667838" y="0"/>
                <a:ext cx="316779"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326" name="TextBox 52"/>
              <p:cNvSpPr txBox="1"/>
              <p:nvPr/>
            </p:nvSpPr>
            <p:spPr>
              <a:xfrm>
                <a:off x="688689" y="762444"/>
                <a:ext cx="316779"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328" name="Curved Connector 49"/>
            <p:cNvSpPr/>
            <p:nvPr/>
          </p:nvSpPr>
          <p:spPr>
            <a:xfrm rot="5400000">
              <a:off x="-7273" y="213300"/>
              <a:ext cx="389741" cy="3751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5" y="0"/>
                    <a:pt x="1091" y="5400"/>
                    <a:pt x="1091" y="10800"/>
                  </a:cubicBezTo>
                  <a:cubicBezTo>
                    <a:pt x="1091" y="16200"/>
                    <a:pt x="11345" y="216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grpSp>
      <p:sp>
        <p:nvSpPr>
          <p:cNvPr id="330" name="Curved Connector 57"/>
          <p:cNvSpPr/>
          <p:nvPr/>
        </p:nvSpPr>
        <p:spPr>
          <a:xfrm flipV="1">
            <a:off x="7860917" y="4481391"/>
            <a:ext cx="288173" cy="290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ln w="22225" cap="rnd">
            <a:solidFill>
              <a:schemeClr val="accent3"/>
            </a:solidFill>
            <a:tailEnd type="triangle"/>
          </a:ln>
        </p:spPr>
        <p:txBody>
          <a:bodyPr lIns="45719" rIns="45719" anchor="ctr"/>
          <a:lstStyle/>
          <a:p>
            <a:endParaRPr/>
          </a:p>
        </p:txBody>
      </p:sp>
      <p:grpSp>
        <p:nvGrpSpPr>
          <p:cNvPr id="333" name="Right Arrow 3"/>
          <p:cNvGrpSpPr/>
          <p:nvPr/>
        </p:nvGrpSpPr>
        <p:grpSpPr>
          <a:xfrm>
            <a:off x="725353" y="1588367"/>
            <a:ext cx="1894840" cy="1061721"/>
            <a:chOff x="0" y="0"/>
            <a:chExt cx="1894839" cy="1061719"/>
          </a:xfrm>
        </p:grpSpPr>
        <p:sp>
          <p:nvSpPr>
            <p:cNvPr id="331" name="Pijl"/>
            <p:cNvSpPr/>
            <p:nvPr/>
          </p:nvSpPr>
          <p:spPr>
            <a:xfrm>
              <a:off x="0" y="0"/>
              <a:ext cx="1894840" cy="1061720"/>
            </a:xfrm>
            <a:prstGeom prst="rightArrow">
              <a:avLst>
                <a:gd name="adj1" fmla="val 50000"/>
                <a:gd name="adj2" fmla="val 50000"/>
              </a:avLst>
            </a:prstGeom>
            <a:solidFill>
              <a:schemeClr val="accent5"/>
            </a:solidFill>
            <a:ln w="22225" cap="rnd">
              <a:solidFill>
                <a:srgbClr val="42719B"/>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32" name="Beweeg Tank Blok"/>
            <p:cNvSpPr txBox="1"/>
            <p:nvPr/>
          </p:nvSpPr>
          <p:spPr>
            <a:xfrm>
              <a:off x="45719" y="243839"/>
              <a:ext cx="1537972" cy="574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vl1pPr>
            </a:lstStyle>
            <a:p>
              <a:r>
                <a:t>Beweeg Tank Blok</a:t>
              </a:r>
            </a:p>
          </p:txBody>
        </p:sp>
      </p:grpSp>
      <p:sp>
        <p:nvSpPr>
          <p:cNvPr id="334" name="Rectangle 21"/>
          <p:cNvSpPr/>
          <p:nvPr/>
        </p:nvSpPr>
        <p:spPr>
          <a:xfrm>
            <a:off x="5923040" y="1800000"/>
            <a:ext cx="953211" cy="554400"/>
          </a:xfrm>
          <a:prstGeom prst="rect">
            <a:avLst/>
          </a:prstGeom>
          <a:ln w="22225" cap="rnd">
            <a:solidFill>
              <a:srgbClr val="FFC000"/>
            </a:solidFill>
          </a:ln>
        </p:spPr>
        <p:txBody>
          <a:bodyPr lIns="45719" rIns="45719" anchor="ctr"/>
          <a:lstStyle/>
          <a:p>
            <a:pPr algn="ctr">
              <a:defRPr>
                <a:solidFill>
                  <a:srgbClr val="FFFFFF"/>
                </a:solidFill>
              </a:defRPr>
            </a:pPr>
            <a:endParaRPr/>
          </a:p>
        </p:txBody>
      </p:sp>
      <p:sp>
        <p:nvSpPr>
          <p:cNvPr id="335" name="Rectangle 78"/>
          <p:cNvSpPr/>
          <p:nvPr/>
        </p:nvSpPr>
        <p:spPr>
          <a:xfrm>
            <a:off x="1127479" y="3531273"/>
            <a:ext cx="1280221" cy="332577"/>
          </a:xfrm>
          <a:prstGeom prst="rect">
            <a:avLst/>
          </a:prstGeom>
          <a:ln w="22225" cap="rnd">
            <a:solidFill>
              <a:srgbClr val="FFC000"/>
            </a:solidFill>
          </a:ln>
        </p:spPr>
        <p:txBody>
          <a:bodyPr lIns="45719" rIns="45719" anchor="ctr"/>
          <a:lstStyle/>
          <a:p>
            <a:pPr algn="ctr">
              <a:defRPr>
                <a:solidFill>
                  <a:srgbClr val="FFFFFF"/>
                </a:solidFill>
              </a:defRPr>
            </a:pPr>
            <a:endParaRPr/>
          </a:p>
        </p:txBody>
      </p:sp>
      <p:sp>
        <p:nvSpPr>
          <p:cNvPr id="336" name="Rectangle 79"/>
          <p:cNvSpPr/>
          <p:nvPr/>
        </p:nvSpPr>
        <p:spPr>
          <a:xfrm>
            <a:off x="3117447" y="3531273"/>
            <a:ext cx="1258075" cy="332577"/>
          </a:xfrm>
          <a:prstGeom prst="rect">
            <a:avLst/>
          </a:prstGeom>
          <a:ln w="22225" cap="rnd">
            <a:solidFill>
              <a:srgbClr val="FFC000"/>
            </a:solidFill>
          </a:ln>
        </p:spPr>
        <p:txBody>
          <a:bodyPr lIns="45719" rIns="45719" anchor="ctr"/>
          <a:lstStyle/>
          <a:p>
            <a:pPr algn="ctr">
              <a:defRPr>
                <a:solidFill>
                  <a:srgbClr val="FFFFFF"/>
                </a:solidFill>
              </a:defRPr>
            </a:pPr>
            <a:endParaRPr/>
          </a:p>
        </p:txBody>
      </p:sp>
      <p:sp>
        <p:nvSpPr>
          <p:cNvPr id="337" name="Rectangle 80"/>
          <p:cNvSpPr/>
          <p:nvPr/>
        </p:nvSpPr>
        <p:spPr>
          <a:xfrm>
            <a:off x="5005589" y="3543736"/>
            <a:ext cx="1262538" cy="554401"/>
          </a:xfrm>
          <a:prstGeom prst="rect">
            <a:avLst/>
          </a:prstGeom>
          <a:ln w="22225" cap="rnd">
            <a:solidFill>
              <a:srgbClr val="FFC000"/>
            </a:solidFill>
          </a:ln>
        </p:spPr>
        <p:txBody>
          <a:bodyPr lIns="45719" rIns="45719" anchor="ctr"/>
          <a:lstStyle/>
          <a:p>
            <a:pPr algn="ctr">
              <a:defRPr>
                <a:solidFill>
                  <a:srgbClr val="FFFFFF"/>
                </a:solidFill>
              </a:defRPr>
            </a:pPr>
            <a:endParaRPr/>
          </a:p>
        </p:txBody>
      </p:sp>
      <p:sp>
        <p:nvSpPr>
          <p:cNvPr id="338" name="Rectangle 81"/>
          <p:cNvSpPr/>
          <p:nvPr/>
        </p:nvSpPr>
        <p:spPr>
          <a:xfrm>
            <a:off x="6735373" y="3532556"/>
            <a:ext cx="1436473" cy="576761"/>
          </a:xfrm>
          <a:prstGeom prst="rect">
            <a:avLst/>
          </a:prstGeom>
          <a:ln w="22225" cap="rnd">
            <a:solidFill>
              <a:srgbClr val="FFC000"/>
            </a:solidFill>
          </a:ln>
        </p:spPr>
        <p:txBody>
          <a:bodyPr lIns="45719" rIns="45719" anchor="ctr"/>
          <a:lstStyle/>
          <a:p>
            <a:pPr algn="ctr">
              <a:defRPr>
                <a:solidFill>
                  <a:srgbClr val="FFFFFF"/>
                </a:solidFill>
              </a:defRPr>
            </a:pPr>
            <a:endParaRPr/>
          </a:p>
        </p:txBody>
      </p:sp>
      <p:sp>
        <p:nvSpPr>
          <p:cNvPr id="339"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Footer Placeholder 3"/>
          <p:cNvSpPr txBox="1"/>
          <p:nvPr/>
        </p:nvSpPr>
        <p:spPr>
          <a:xfrm>
            <a:off x="134128" y="6330493"/>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342" name="Title 1"/>
          <p:cNvSpPr txBox="1">
            <a:spLocks noGrp="1"/>
          </p:cNvSpPr>
          <p:nvPr>
            <p:ph type="title"/>
          </p:nvPr>
        </p:nvSpPr>
        <p:spPr>
          <a:xfrm>
            <a:off x="175260" y="292974"/>
            <a:ext cx="8746864" cy="752707"/>
          </a:xfrm>
          <a:prstGeom prst="rect">
            <a:avLst/>
          </a:prstGeom>
        </p:spPr>
        <p:txBody>
          <a:bodyPr/>
          <a:lstStyle/>
          <a:p>
            <a:r>
              <a:t>Draai uitdagingen</a:t>
            </a:r>
          </a:p>
        </p:txBody>
      </p:sp>
      <p:sp>
        <p:nvSpPr>
          <p:cNvPr id="343" name="Content Placeholder 2"/>
          <p:cNvSpPr txBox="1">
            <a:spLocks noGrp="1"/>
          </p:cNvSpPr>
          <p:nvPr>
            <p:ph type="body" sz="quarter" idx="1"/>
          </p:nvPr>
        </p:nvSpPr>
        <p:spPr>
          <a:xfrm>
            <a:off x="4602429" y="1273399"/>
            <a:ext cx="4100246" cy="2003575"/>
          </a:xfrm>
          <a:prstGeom prst="rect">
            <a:avLst/>
          </a:prstGeom>
        </p:spPr>
        <p:txBody>
          <a:bodyPr/>
          <a:lstStyle/>
          <a:p>
            <a:pPr marL="0" indent="0" algn="ctr" defTabSz="420623">
              <a:spcBef>
                <a:spcPts val="500"/>
              </a:spcBef>
              <a:buSzTx/>
              <a:buFont typeface="Wingdings 2"/>
              <a:buNone/>
              <a:defRPr sz="1656" b="1" u="sng">
                <a:solidFill>
                  <a:srgbClr val="00B050"/>
                </a:solidFill>
              </a:defRPr>
            </a:pPr>
            <a:r>
              <a:t>Uitdaging 2</a:t>
            </a:r>
          </a:p>
          <a:p>
            <a:pPr marL="315468" indent="-315468" defTabSz="420623">
              <a:lnSpc>
                <a:spcPct val="80000"/>
              </a:lnSpc>
              <a:spcBef>
                <a:spcPts val="500"/>
              </a:spcBef>
              <a:buFont typeface="Arial"/>
              <a:buChar char="•"/>
              <a:defRPr sz="1656"/>
            </a:pPr>
            <a:r>
              <a:t>De robot-honkbalspeler moet naar het tweede honk rijden, zich omdraaien en snel terug naar het eerste honk.</a:t>
            </a:r>
          </a:p>
          <a:p>
            <a:pPr marL="315468" indent="-315468" defTabSz="420623">
              <a:lnSpc>
                <a:spcPct val="80000"/>
              </a:lnSpc>
              <a:spcBef>
                <a:spcPts val="500"/>
              </a:spcBef>
              <a:buFont typeface="Arial"/>
              <a:buChar char="•"/>
              <a:defRPr sz="1656"/>
            </a:pPr>
            <a:r>
              <a:t>Ga rechtdoor, draai 180 graden en keer dan terug naar dezelfde plek,</a:t>
            </a:r>
          </a:p>
          <a:p>
            <a:pPr marL="315468" indent="-315468" defTabSz="420623">
              <a:lnSpc>
                <a:spcPct val="80000"/>
              </a:lnSpc>
              <a:spcBef>
                <a:spcPts val="500"/>
              </a:spcBef>
              <a:buFont typeface="Arial"/>
              <a:buChar char="•"/>
              <a:defRPr sz="1656"/>
            </a:pPr>
            <a:r>
              <a:t>Gebruik tape of twee kleine doosjes of bijvoorbeeld gummen.</a:t>
            </a:r>
          </a:p>
        </p:txBody>
      </p:sp>
      <p:grpSp>
        <p:nvGrpSpPr>
          <p:cNvPr id="357" name="Group 16"/>
          <p:cNvGrpSpPr/>
          <p:nvPr/>
        </p:nvGrpSpPr>
        <p:grpSpPr>
          <a:xfrm>
            <a:off x="1316716" y="3782152"/>
            <a:ext cx="1866606" cy="2217451"/>
            <a:chOff x="0" y="0"/>
            <a:chExt cx="1866604" cy="2217450"/>
          </a:xfrm>
        </p:grpSpPr>
        <p:sp>
          <p:nvSpPr>
            <p:cNvPr id="344" name="Rectangle 5"/>
            <p:cNvSpPr/>
            <p:nvPr/>
          </p:nvSpPr>
          <p:spPr>
            <a:xfrm rot="18069342">
              <a:off x="374084" y="348506"/>
              <a:ext cx="1023291" cy="990307"/>
            </a:xfrm>
            <a:prstGeom prst="rect">
              <a:avLst/>
            </a:prstGeom>
            <a:solidFill>
              <a:srgbClr val="92D050"/>
            </a:solidFill>
            <a:ln w="22225" cap="rnd">
              <a:solidFill>
                <a:srgbClr val="BA9B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nvGrpSpPr>
            <p:cNvPr id="352" name="Group 6"/>
            <p:cNvGrpSpPr/>
            <p:nvPr/>
          </p:nvGrpSpPr>
          <p:grpSpPr>
            <a:xfrm>
              <a:off x="1025993" y="1369228"/>
              <a:ext cx="840612" cy="848223"/>
              <a:chOff x="0" y="0"/>
              <a:chExt cx="840611" cy="848222"/>
            </a:xfrm>
          </p:grpSpPr>
          <p:grpSp>
            <p:nvGrpSpPr>
              <p:cNvPr id="349" name="Group 7"/>
              <p:cNvGrpSpPr/>
              <p:nvPr/>
            </p:nvGrpSpPr>
            <p:grpSpPr>
              <a:xfrm>
                <a:off x="76534" y="190212"/>
                <a:ext cx="604619" cy="658011"/>
                <a:chOff x="0" y="0"/>
                <a:chExt cx="604617" cy="658009"/>
              </a:xfrm>
            </p:grpSpPr>
            <p:sp>
              <p:nvSpPr>
                <p:cNvPr id="345" name="Rounded Rectangle 10"/>
                <p:cNvSpPr/>
                <p:nvPr/>
              </p:nvSpPr>
              <p:spPr>
                <a:xfrm rot="2092410">
                  <a:off x="129255" y="48587"/>
                  <a:ext cx="346107" cy="560836"/>
                </a:xfrm>
                <a:prstGeom prst="roundRect">
                  <a:avLst>
                    <a:gd name="adj" fmla="val 16667"/>
                  </a:avLst>
                </a:prstGeom>
                <a:solidFill>
                  <a:srgbClr val="9DC3E6"/>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46" name="Rounded Rectangle 11"/>
                <p:cNvSpPr/>
                <p:nvPr/>
              </p:nvSpPr>
              <p:spPr>
                <a:xfrm rot="2092410">
                  <a:off x="429174" y="364207"/>
                  <a:ext cx="94031" cy="184147"/>
                </a:xfrm>
                <a:prstGeom prst="roundRect">
                  <a:avLst>
                    <a:gd name="adj" fmla="val 16667"/>
                  </a:avLst>
                </a:prstGeom>
                <a:gradFill flip="none" rotWithShape="1">
                  <a:gsLst>
                    <a:gs pos="0">
                      <a:srgbClr val="83B762"/>
                    </a:gs>
                    <a:gs pos="84000">
                      <a:srgbClr val="5E913C"/>
                    </a:gs>
                  </a:gsLst>
                  <a:lin ang="5400000" scaled="0"/>
                </a:gra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47" name="Rounded Rectangle 12"/>
                <p:cNvSpPr/>
                <p:nvPr/>
              </p:nvSpPr>
              <p:spPr>
                <a:xfrm rot="2092410">
                  <a:off x="63811" y="109578"/>
                  <a:ext cx="94031" cy="184146"/>
                </a:xfrm>
                <a:prstGeom prst="roundRect">
                  <a:avLst>
                    <a:gd name="adj" fmla="val 16667"/>
                  </a:avLst>
                </a:prstGeom>
                <a:gradFill flip="none" rotWithShape="1">
                  <a:gsLst>
                    <a:gs pos="0">
                      <a:srgbClr val="83B762"/>
                    </a:gs>
                    <a:gs pos="84000">
                      <a:srgbClr val="5E913C"/>
                    </a:gs>
                  </a:gsLst>
                  <a:lin ang="5400000" scaled="0"/>
                </a:gra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48" name="Oval 13"/>
                <p:cNvSpPr/>
                <p:nvPr/>
              </p:nvSpPr>
              <p:spPr>
                <a:xfrm rot="2092410">
                  <a:off x="353751" y="100374"/>
                  <a:ext cx="119463" cy="103787"/>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50" name="TextBox 8"/>
              <p:cNvSpPr txBox="1"/>
              <p:nvPr/>
            </p:nvSpPr>
            <p:spPr>
              <a:xfrm rot="18292410">
                <a:off x="118489" y="-22232"/>
                <a:ext cx="132744"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351" name="TextBox 9"/>
              <p:cNvSpPr txBox="1"/>
              <p:nvPr/>
            </p:nvSpPr>
            <p:spPr>
              <a:xfrm rot="18292410">
                <a:off x="589378" y="314001"/>
                <a:ext cx="132744"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353" name="Straight Arrow Connector 15"/>
            <p:cNvSpPr/>
            <p:nvPr/>
          </p:nvSpPr>
          <p:spPr>
            <a:xfrm flipH="1">
              <a:off x="-1" y="0"/>
              <a:ext cx="559790" cy="915120"/>
            </a:xfrm>
            <a:prstGeom prst="line">
              <a:avLst/>
            </a:prstGeom>
            <a:noFill/>
            <a:ln w="12700" cap="rnd">
              <a:solidFill>
                <a:srgbClr val="E6C000"/>
              </a:solidFill>
              <a:prstDash val="solid"/>
              <a:round/>
              <a:tailEnd type="triangle" w="med" len="med"/>
            </a:ln>
            <a:effectLst/>
          </p:spPr>
          <p:txBody>
            <a:bodyPr wrap="square" lIns="45719" tIns="45719" rIns="45719" bIns="45719" numCol="1" anchor="t">
              <a:noAutofit/>
            </a:bodyPr>
            <a:lstStyle/>
            <a:p>
              <a:endParaRPr/>
            </a:p>
          </p:txBody>
        </p:sp>
        <p:sp>
          <p:nvSpPr>
            <p:cNvPr id="354" name="Straight Arrow Connector 19"/>
            <p:cNvSpPr/>
            <p:nvPr/>
          </p:nvSpPr>
          <p:spPr>
            <a:xfrm flipH="1" flipV="1">
              <a:off x="837443" y="16065"/>
              <a:ext cx="805571" cy="468935"/>
            </a:xfrm>
            <a:prstGeom prst="line">
              <a:avLst/>
            </a:prstGeom>
            <a:noFill/>
            <a:ln w="12700" cap="rnd">
              <a:solidFill>
                <a:srgbClr val="E6C000"/>
              </a:solidFill>
              <a:prstDash val="solid"/>
              <a:round/>
              <a:tailEnd type="triangle" w="med" len="med"/>
            </a:ln>
            <a:effectLst/>
          </p:spPr>
          <p:txBody>
            <a:bodyPr wrap="square" lIns="45719" tIns="45719" rIns="45719" bIns="45719" numCol="1" anchor="t">
              <a:noAutofit/>
            </a:bodyPr>
            <a:lstStyle/>
            <a:p>
              <a:endParaRPr/>
            </a:p>
          </p:txBody>
        </p:sp>
        <p:sp>
          <p:nvSpPr>
            <p:cNvPr id="355" name="Straight Arrow Connector 22"/>
            <p:cNvSpPr/>
            <p:nvPr/>
          </p:nvSpPr>
          <p:spPr>
            <a:xfrm flipV="1">
              <a:off x="1200179" y="748704"/>
              <a:ext cx="506716" cy="855267"/>
            </a:xfrm>
            <a:prstGeom prst="line">
              <a:avLst/>
            </a:prstGeom>
            <a:noFill/>
            <a:ln w="12700" cap="rnd">
              <a:solidFill>
                <a:srgbClr val="E6C000"/>
              </a:solidFill>
              <a:prstDash val="solid"/>
              <a:round/>
              <a:tailEnd type="triangle" w="med" len="med"/>
            </a:ln>
            <a:effectLst/>
          </p:spPr>
          <p:txBody>
            <a:bodyPr wrap="square" lIns="45719" tIns="45719" rIns="45719" bIns="45719" numCol="1" anchor="t">
              <a:noAutofit/>
            </a:bodyPr>
            <a:lstStyle/>
            <a:p>
              <a:endParaRPr/>
            </a:p>
          </p:txBody>
        </p:sp>
        <p:sp>
          <p:nvSpPr>
            <p:cNvPr id="356" name="Straight Arrow Connector 24"/>
            <p:cNvSpPr/>
            <p:nvPr/>
          </p:nvSpPr>
          <p:spPr>
            <a:xfrm>
              <a:off x="9641" y="1168891"/>
              <a:ext cx="952936" cy="525894"/>
            </a:xfrm>
            <a:prstGeom prst="line">
              <a:avLst/>
            </a:prstGeom>
            <a:noFill/>
            <a:ln w="12700" cap="rnd">
              <a:solidFill>
                <a:srgbClr val="E6C000"/>
              </a:solidFill>
              <a:prstDash val="solid"/>
              <a:round/>
              <a:tailEnd type="triangle" w="med" len="med"/>
            </a:ln>
            <a:effectLst/>
          </p:spPr>
          <p:txBody>
            <a:bodyPr wrap="square" lIns="45719" tIns="45719" rIns="45719" bIns="45719" numCol="1" anchor="t">
              <a:noAutofit/>
            </a:bodyPr>
            <a:lstStyle/>
            <a:p>
              <a:endParaRPr/>
            </a:p>
          </p:txBody>
        </p:sp>
      </p:grpSp>
      <p:sp>
        <p:nvSpPr>
          <p:cNvPr id="358" name="Content Placeholder 2"/>
          <p:cNvSpPr txBox="1"/>
          <p:nvPr/>
        </p:nvSpPr>
        <p:spPr>
          <a:xfrm>
            <a:off x="328245" y="1268815"/>
            <a:ext cx="3843548" cy="21769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gn="ctr" defTabSz="841247">
              <a:lnSpc>
                <a:spcPct val="80000"/>
              </a:lnSpc>
              <a:spcBef>
                <a:spcPts val="500"/>
              </a:spcBef>
              <a:defRPr sz="1656" b="1" u="sng">
                <a:solidFill>
                  <a:srgbClr val="00B050"/>
                </a:solidFill>
              </a:defRPr>
            </a:pPr>
            <a:r>
              <a:t>Uitdaging 1</a:t>
            </a:r>
          </a:p>
          <a:p>
            <a:pPr marL="315468" indent="-315468" defTabSz="841247">
              <a:lnSpc>
                <a:spcPct val="80000"/>
              </a:lnSpc>
              <a:spcBef>
                <a:spcPts val="500"/>
              </a:spcBef>
              <a:buSzPct val="100000"/>
              <a:buFont typeface="Arial"/>
              <a:buChar char="•"/>
              <a:defRPr sz="1656"/>
            </a:pPr>
            <a:r>
              <a:t>De robot is een honkbalspeler die via alle honken terug naar de thuisplaat moet rijden.</a:t>
            </a:r>
          </a:p>
          <a:p>
            <a:pPr marL="315468" indent="-315468" defTabSz="841247">
              <a:lnSpc>
                <a:spcPct val="80000"/>
              </a:lnSpc>
              <a:spcBef>
                <a:spcPts val="500"/>
              </a:spcBef>
              <a:buSzPct val="100000"/>
              <a:buFont typeface="Arial"/>
              <a:buChar char="•"/>
              <a:defRPr sz="1656"/>
            </a:pPr>
            <a:r>
              <a:t>Kun je de robot programmeren om vooruit te laten rijden en dan naar links te laten draaien?</a:t>
            </a:r>
          </a:p>
          <a:p>
            <a:pPr marL="315468" indent="-315468" defTabSz="841247">
              <a:lnSpc>
                <a:spcPct val="80000"/>
              </a:lnSpc>
              <a:spcBef>
                <a:spcPts val="500"/>
              </a:spcBef>
              <a:buSzPct val="100000"/>
              <a:buFont typeface="Arial"/>
              <a:buChar char="•"/>
              <a:defRPr sz="1656"/>
            </a:pPr>
            <a:r>
              <a:t>Gebruik een vierkante doos, vel papier of tape.</a:t>
            </a:r>
          </a:p>
        </p:txBody>
      </p:sp>
      <p:sp>
        <p:nvSpPr>
          <p:cNvPr id="359" name="Straight Connector 53"/>
          <p:cNvSpPr/>
          <p:nvPr/>
        </p:nvSpPr>
        <p:spPr>
          <a:xfrm flipV="1">
            <a:off x="4285672" y="1321379"/>
            <a:ext cx="9237" cy="4476340"/>
          </a:xfrm>
          <a:prstGeom prst="line">
            <a:avLst/>
          </a:prstGeom>
          <a:ln w="76200" cap="rnd">
            <a:solidFill>
              <a:srgbClr val="E6C000"/>
            </a:solidFill>
          </a:ln>
        </p:spPr>
        <p:txBody>
          <a:bodyPr lIns="45719" rIns="45719"/>
          <a:lstStyle/>
          <a:p>
            <a:endParaRPr/>
          </a:p>
        </p:txBody>
      </p:sp>
      <p:grpSp>
        <p:nvGrpSpPr>
          <p:cNvPr id="377" name="Group 17"/>
          <p:cNvGrpSpPr/>
          <p:nvPr/>
        </p:nvGrpSpPr>
        <p:grpSpPr>
          <a:xfrm>
            <a:off x="5629333" y="3623745"/>
            <a:ext cx="1814980" cy="2534750"/>
            <a:chOff x="0" y="0"/>
            <a:chExt cx="1814978" cy="2534749"/>
          </a:xfrm>
        </p:grpSpPr>
        <p:sp>
          <p:nvSpPr>
            <p:cNvPr id="360" name="Straight Arrow Connector 25"/>
            <p:cNvSpPr/>
            <p:nvPr/>
          </p:nvSpPr>
          <p:spPr>
            <a:xfrm flipV="1">
              <a:off x="1272688" y="485443"/>
              <a:ext cx="1" cy="1053975"/>
            </a:xfrm>
            <a:prstGeom prst="line">
              <a:avLst/>
            </a:prstGeom>
            <a:noFill/>
            <a:ln w="12700" cap="rnd">
              <a:solidFill>
                <a:srgbClr val="E6C000"/>
              </a:solidFill>
              <a:prstDash val="solid"/>
              <a:round/>
              <a:tailEnd type="triangle" w="med" len="med"/>
            </a:ln>
            <a:effectLst/>
          </p:spPr>
          <p:txBody>
            <a:bodyPr wrap="square" lIns="45719" tIns="45719" rIns="45719" bIns="45719" numCol="1" anchor="t">
              <a:noAutofit/>
            </a:bodyPr>
            <a:lstStyle/>
            <a:p>
              <a:endParaRPr/>
            </a:p>
          </p:txBody>
        </p:sp>
        <p:sp>
          <p:nvSpPr>
            <p:cNvPr id="361" name="TextBox 46"/>
            <p:cNvSpPr txBox="1"/>
            <p:nvPr/>
          </p:nvSpPr>
          <p:spPr>
            <a:xfrm>
              <a:off x="0" y="1595889"/>
              <a:ext cx="861803"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pPr>
              <a:r>
                <a:t>Start en</a:t>
              </a:r>
            </a:p>
            <a:p>
              <a:pPr>
                <a:defRPr sz="1400"/>
              </a:pPr>
              <a:r>
                <a:t>eind positie</a:t>
              </a:r>
            </a:p>
          </p:txBody>
        </p:sp>
        <p:sp>
          <p:nvSpPr>
            <p:cNvPr id="362" name="Straight Arrow Connector 47"/>
            <p:cNvSpPr/>
            <p:nvPr/>
          </p:nvSpPr>
          <p:spPr>
            <a:xfrm flipH="1">
              <a:off x="1308886" y="582163"/>
              <a:ext cx="1966" cy="994018"/>
            </a:xfrm>
            <a:prstGeom prst="line">
              <a:avLst/>
            </a:prstGeom>
            <a:noFill/>
            <a:ln w="12700" cap="rnd">
              <a:solidFill>
                <a:srgbClr val="E6C000"/>
              </a:solidFill>
              <a:prstDash val="solid"/>
              <a:round/>
              <a:tailEnd type="triangle" w="med" len="med"/>
            </a:ln>
            <a:effectLst/>
          </p:spPr>
          <p:txBody>
            <a:bodyPr wrap="square" lIns="45719" tIns="45719" rIns="45719" bIns="45719" numCol="1" anchor="t">
              <a:noAutofit/>
            </a:bodyPr>
            <a:lstStyle/>
            <a:p>
              <a:endParaRPr/>
            </a:p>
          </p:txBody>
        </p:sp>
        <p:grpSp>
          <p:nvGrpSpPr>
            <p:cNvPr id="365" name="Snip Same Side Corner Rectangle 20"/>
            <p:cNvGrpSpPr/>
            <p:nvPr/>
          </p:nvGrpSpPr>
          <p:grpSpPr>
            <a:xfrm>
              <a:off x="930000" y="1952586"/>
              <a:ext cx="673582" cy="582164"/>
              <a:chOff x="0" y="0"/>
              <a:chExt cx="673581" cy="582163"/>
            </a:xfrm>
          </p:grpSpPr>
          <p:sp>
            <p:nvSpPr>
              <p:cNvPr id="363" name="Vorm"/>
              <p:cNvSpPr/>
              <p:nvPr/>
            </p:nvSpPr>
            <p:spPr>
              <a:xfrm>
                <a:off x="-1" y="-1"/>
                <a:ext cx="673583" cy="582165"/>
              </a:xfrm>
              <a:custGeom>
                <a:avLst/>
                <a:gdLst/>
                <a:ahLst/>
                <a:cxnLst>
                  <a:cxn ang="0">
                    <a:pos x="wd2" y="hd2"/>
                  </a:cxn>
                  <a:cxn ang="5400000">
                    <a:pos x="wd2" y="hd2"/>
                  </a:cxn>
                  <a:cxn ang="10800000">
                    <a:pos x="wd2" y="hd2"/>
                  </a:cxn>
                  <a:cxn ang="16200000">
                    <a:pos x="wd2" y="hd2"/>
                  </a:cxn>
                </a:cxnLst>
                <a:rect l="0" t="0" r="r" b="b"/>
                <a:pathLst>
                  <a:path w="21600" h="21600" extrusionOk="0">
                    <a:moveTo>
                      <a:pt x="3111" y="0"/>
                    </a:moveTo>
                    <a:lnTo>
                      <a:pt x="18489" y="0"/>
                    </a:lnTo>
                    <a:lnTo>
                      <a:pt x="21600" y="3600"/>
                    </a:lnTo>
                    <a:lnTo>
                      <a:pt x="21600" y="21600"/>
                    </a:lnTo>
                    <a:lnTo>
                      <a:pt x="0" y="21600"/>
                    </a:lnTo>
                    <a:lnTo>
                      <a:pt x="0" y="3600"/>
                    </a:lnTo>
                    <a:close/>
                  </a:path>
                </a:pathLst>
              </a:custGeom>
              <a:solidFill>
                <a:srgbClr val="FFFFFF"/>
              </a:solidFill>
              <a:ln w="22225" cap="rnd">
                <a:solidFill>
                  <a:srgbClr val="BA9B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64" name="Eerste…"/>
              <p:cNvSpPr txBox="1"/>
              <p:nvPr/>
            </p:nvSpPr>
            <p:spPr>
              <a:xfrm>
                <a:off x="94235" y="104518"/>
                <a:ext cx="485111" cy="421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100"/>
                </a:pPr>
                <a:r>
                  <a:t>Eerste</a:t>
                </a:r>
              </a:p>
              <a:p>
                <a:pPr algn="ctr">
                  <a:defRPr sz="1100"/>
                </a:pPr>
                <a:r>
                  <a:t>honk</a:t>
                </a:r>
              </a:p>
            </p:txBody>
          </p:sp>
        </p:grpSp>
        <p:grpSp>
          <p:nvGrpSpPr>
            <p:cNvPr id="373" name="Group 27"/>
            <p:cNvGrpSpPr/>
            <p:nvPr/>
          </p:nvGrpSpPr>
          <p:grpSpPr>
            <a:xfrm>
              <a:off x="752711" y="1623761"/>
              <a:ext cx="1062268" cy="355776"/>
              <a:chOff x="0" y="0"/>
              <a:chExt cx="1062266" cy="355774"/>
            </a:xfrm>
          </p:grpSpPr>
          <p:grpSp>
            <p:nvGrpSpPr>
              <p:cNvPr id="370" name="Group 28"/>
              <p:cNvGrpSpPr/>
              <p:nvPr/>
            </p:nvGrpSpPr>
            <p:grpSpPr>
              <a:xfrm>
                <a:off x="338539" y="0"/>
                <a:ext cx="393342" cy="355775"/>
                <a:chOff x="0" y="0"/>
                <a:chExt cx="393341" cy="355774"/>
              </a:xfrm>
            </p:grpSpPr>
            <p:sp>
              <p:nvSpPr>
                <p:cNvPr id="366" name="Rounded Rectangle 31"/>
                <p:cNvSpPr/>
                <p:nvPr/>
              </p:nvSpPr>
              <p:spPr>
                <a:xfrm>
                  <a:off x="75751" y="-1"/>
                  <a:ext cx="252403" cy="355776"/>
                </a:xfrm>
                <a:prstGeom prst="roundRect">
                  <a:avLst>
                    <a:gd name="adj" fmla="val 16667"/>
                  </a:avLst>
                </a:prstGeom>
                <a:solidFill>
                  <a:srgbClr val="9DC3E6"/>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67" name="Rounded Rectangle 32"/>
                <p:cNvSpPr/>
                <p:nvPr/>
              </p:nvSpPr>
              <p:spPr>
                <a:xfrm>
                  <a:off x="324768" y="122652"/>
                  <a:ext cx="68574" cy="116817"/>
                </a:xfrm>
                <a:prstGeom prst="roundRect">
                  <a:avLst>
                    <a:gd name="adj" fmla="val 16667"/>
                  </a:avLst>
                </a:prstGeom>
                <a:gradFill flip="none" rotWithShape="1">
                  <a:gsLst>
                    <a:gs pos="0">
                      <a:srgbClr val="83B762"/>
                    </a:gs>
                    <a:gs pos="84000">
                      <a:srgbClr val="5E913C"/>
                    </a:gs>
                  </a:gsLst>
                  <a:lin ang="5400000" scaled="0"/>
                </a:gra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68" name="Rounded Rectangle 33"/>
                <p:cNvSpPr/>
                <p:nvPr/>
              </p:nvSpPr>
              <p:spPr>
                <a:xfrm>
                  <a:off x="0" y="122652"/>
                  <a:ext cx="68573" cy="116817"/>
                </a:xfrm>
                <a:prstGeom prst="roundRect">
                  <a:avLst>
                    <a:gd name="adj" fmla="val 16667"/>
                  </a:avLst>
                </a:prstGeom>
                <a:gradFill flip="none" rotWithShape="1">
                  <a:gsLst>
                    <a:gs pos="0">
                      <a:srgbClr val="83B762"/>
                    </a:gs>
                    <a:gs pos="84000">
                      <a:srgbClr val="5E913C"/>
                    </a:gs>
                  </a:gsLst>
                  <a:lin ang="5400000" scaled="0"/>
                </a:gra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69" name="Oval 34"/>
                <p:cNvSpPr/>
                <p:nvPr/>
              </p:nvSpPr>
              <p:spPr>
                <a:xfrm>
                  <a:off x="151214" y="12664"/>
                  <a:ext cx="87121" cy="65839"/>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71" name="TextBox 29"/>
              <p:cNvSpPr txBox="1"/>
              <p:nvPr/>
            </p:nvSpPr>
            <p:spPr>
              <a:xfrm rot="16200000">
                <a:off x="153683" y="-127524"/>
                <a:ext cx="50774"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372" name="TextBox 30"/>
              <p:cNvSpPr txBox="1"/>
              <p:nvPr/>
            </p:nvSpPr>
            <p:spPr>
              <a:xfrm rot="16200000" flipH="1">
                <a:off x="870068" y="-153742"/>
                <a:ext cx="26258"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grpSp>
          <p:nvGrpSpPr>
            <p:cNvPr id="376" name="Snip Same Side Corner Rectangle 37"/>
            <p:cNvGrpSpPr/>
            <p:nvPr/>
          </p:nvGrpSpPr>
          <p:grpSpPr>
            <a:xfrm>
              <a:off x="937379" y="0"/>
              <a:ext cx="673582" cy="582164"/>
              <a:chOff x="0" y="0"/>
              <a:chExt cx="673581" cy="582163"/>
            </a:xfrm>
          </p:grpSpPr>
          <p:sp>
            <p:nvSpPr>
              <p:cNvPr id="374" name="Vorm"/>
              <p:cNvSpPr/>
              <p:nvPr/>
            </p:nvSpPr>
            <p:spPr>
              <a:xfrm>
                <a:off x="-1" y="-1"/>
                <a:ext cx="673583" cy="582165"/>
              </a:xfrm>
              <a:custGeom>
                <a:avLst/>
                <a:gdLst/>
                <a:ahLst/>
                <a:cxnLst>
                  <a:cxn ang="0">
                    <a:pos x="wd2" y="hd2"/>
                  </a:cxn>
                  <a:cxn ang="5400000">
                    <a:pos x="wd2" y="hd2"/>
                  </a:cxn>
                  <a:cxn ang="10800000">
                    <a:pos x="wd2" y="hd2"/>
                  </a:cxn>
                  <a:cxn ang="16200000">
                    <a:pos x="wd2" y="hd2"/>
                  </a:cxn>
                </a:cxnLst>
                <a:rect l="0" t="0" r="r" b="b"/>
                <a:pathLst>
                  <a:path w="21600" h="21600" extrusionOk="0">
                    <a:moveTo>
                      <a:pt x="3111" y="0"/>
                    </a:moveTo>
                    <a:lnTo>
                      <a:pt x="18489" y="0"/>
                    </a:lnTo>
                    <a:lnTo>
                      <a:pt x="21600" y="3600"/>
                    </a:lnTo>
                    <a:lnTo>
                      <a:pt x="21600" y="21600"/>
                    </a:lnTo>
                    <a:lnTo>
                      <a:pt x="0" y="21600"/>
                    </a:lnTo>
                    <a:lnTo>
                      <a:pt x="0" y="3600"/>
                    </a:lnTo>
                    <a:close/>
                  </a:path>
                </a:pathLst>
              </a:custGeom>
              <a:solidFill>
                <a:srgbClr val="FFFFFF"/>
              </a:solidFill>
              <a:ln w="22225" cap="rnd">
                <a:solidFill>
                  <a:srgbClr val="BA9B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75" name="Tweede…"/>
              <p:cNvSpPr txBox="1"/>
              <p:nvPr/>
            </p:nvSpPr>
            <p:spPr>
              <a:xfrm>
                <a:off x="94235" y="142618"/>
                <a:ext cx="485111" cy="345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Tweede</a:t>
                </a:r>
              </a:p>
              <a:p>
                <a:pPr algn="ctr">
                  <a:defRPr sz="900"/>
                </a:pPr>
                <a:r>
                  <a:t>honk</a:t>
                </a:r>
              </a:p>
            </p:txBody>
          </p:sp>
        </p:grpSp>
      </p:grpSp>
      <p:sp>
        <p:nvSpPr>
          <p:cNvPr id="378"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Footer Placeholder 3"/>
          <p:cNvSpPr txBox="1"/>
          <p:nvPr/>
        </p:nvSpPr>
        <p:spPr>
          <a:xfrm>
            <a:off x="134128" y="6330493"/>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381" name="Title 1"/>
          <p:cNvSpPr txBox="1">
            <a:spLocks noGrp="1"/>
          </p:cNvSpPr>
          <p:nvPr>
            <p:ph type="title"/>
          </p:nvPr>
        </p:nvSpPr>
        <p:spPr>
          <a:xfrm>
            <a:off x="175260" y="292974"/>
            <a:ext cx="8746864" cy="752707"/>
          </a:xfrm>
          <a:prstGeom prst="rect">
            <a:avLst/>
          </a:prstGeom>
        </p:spPr>
        <p:txBody>
          <a:bodyPr/>
          <a:lstStyle/>
          <a:p>
            <a:r>
              <a:t>Uitdaging Oplossingen</a:t>
            </a:r>
          </a:p>
        </p:txBody>
      </p:sp>
      <p:sp>
        <p:nvSpPr>
          <p:cNvPr id="382" name="Content Placeholder 2"/>
          <p:cNvSpPr txBox="1">
            <a:spLocks noGrp="1"/>
          </p:cNvSpPr>
          <p:nvPr>
            <p:ph type="body" sz="half" idx="1"/>
          </p:nvPr>
        </p:nvSpPr>
        <p:spPr>
          <a:xfrm>
            <a:off x="4602429" y="1260699"/>
            <a:ext cx="4100246" cy="4373564"/>
          </a:xfrm>
          <a:prstGeom prst="rect">
            <a:avLst/>
          </a:prstGeom>
        </p:spPr>
        <p:txBody>
          <a:bodyPr/>
          <a:lstStyle/>
          <a:p>
            <a:pPr marL="0" indent="0" algn="ctr">
              <a:buSzTx/>
              <a:buFont typeface="Wingdings 2"/>
              <a:buNone/>
              <a:defRPr b="1" u="sng">
                <a:solidFill>
                  <a:srgbClr val="00B050"/>
                </a:solidFill>
              </a:defRPr>
            </a:pPr>
            <a:r>
              <a:t>Uitdaging 2</a:t>
            </a:r>
          </a:p>
          <a:p>
            <a:pPr marL="0" indent="0">
              <a:buSzTx/>
              <a:buFont typeface="Wingdings 2"/>
              <a:buNone/>
            </a:pPr>
            <a:r>
              <a:t>Waarschijnlijk heb je een draaibeweging gebruikt omdat dit beter is voor strakkere bochten en om dichter bij het startpunt te komen!</a:t>
            </a:r>
          </a:p>
        </p:txBody>
      </p:sp>
      <p:sp>
        <p:nvSpPr>
          <p:cNvPr id="383" name="Content Placeholder 2"/>
          <p:cNvSpPr txBox="1"/>
          <p:nvPr/>
        </p:nvSpPr>
        <p:spPr>
          <a:xfrm>
            <a:off x="328245" y="1260699"/>
            <a:ext cx="3830990" cy="4373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gn="ctr">
              <a:spcBef>
                <a:spcPts val="600"/>
              </a:spcBef>
              <a:defRPr sz="2000" b="1" u="sng">
                <a:solidFill>
                  <a:srgbClr val="00B050"/>
                </a:solidFill>
              </a:defRPr>
            </a:pPr>
            <a:r>
              <a:t>Uitdaging 1</a:t>
            </a:r>
          </a:p>
          <a:p>
            <a:pPr defTabSz="457200">
              <a:spcBef>
                <a:spcPts val="600"/>
              </a:spcBef>
            </a:pPr>
            <a:r>
              <a:t>Waarschijnlijk heb je een combinatie gebruikt van de bewegingsbesturing om rechtdoor te gaan en draaibewegingen om zo rond de doos te rijden.</a:t>
            </a:r>
          </a:p>
        </p:txBody>
      </p:sp>
      <p:sp>
        <p:nvSpPr>
          <p:cNvPr id="384" name="Straight Connector 53"/>
          <p:cNvSpPr/>
          <p:nvPr/>
        </p:nvSpPr>
        <p:spPr>
          <a:xfrm flipV="1">
            <a:off x="4285672" y="1321379"/>
            <a:ext cx="9237" cy="4476340"/>
          </a:xfrm>
          <a:prstGeom prst="line">
            <a:avLst/>
          </a:prstGeom>
          <a:ln w="76200" cap="rnd">
            <a:solidFill>
              <a:srgbClr val="E6C000"/>
            </a:solidFill>
          </a:ln>
        </p:spPr>
        <p:txBody>
          <a:bodyPr lIns="45719" rIns="45719"/>
          <a:lstStyle/>
          <a:p>
            <a:endParaRPr/>
          </a:p>
        </p:txBody>
      </p:sp>
      <p:sp>
        <p:nvSpPr>
          <p:cNvPr id="385"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388" name="Title 1"/>
          <p:cNvSpPr txBox="1">
            <a:spLocks noGrp="1"/>
          </p:cNvSpPr>
          <p:nvPr>
            <p:ph type="title"/>
          </p:nvPr>
        </p:nvSpPr>
        <p:spPr>
          <a:xfrm>
            <a:off x="175260" y="292974"/>
            <a:ext cx="8746864" cy="752707"/>
          </a:xfrm>
          <a:prstGeom prst="rect">
            <a:avLst/>
          </a:prstGeom>
        </p:spPr>
        <p:txBody>
          <a:bodyPr/>
          <a:lstStyle/>
          <a:p>
            <a:r>
              <a:t>CREDITS</a:t>
            </a:r>
          </a:p>
        </p:txBody>
      </p:sp>
      <p:sp>
        <p:nvSpPr>
          <p:cNvPr id="389" name="Rectangle 4"/>
          <p:cNvSpPr/>
          <p:nvPr/>
        </p:nvSpPr>
        <p:spPr>
          <a:xfrm>
            <a:off x="575028" y="5782901"/>
            <a:ext cx="7734053" cy="529134"/>
          </a:xfrm>
          <a:prstGeom prst="rect">
            <a:avLst/>
          </a:prstGeom>
          <a:solidFill>
            <a:srgbClr val="F5F5F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ctr">
              <a:defRPr sz="1200">
                <a:solidFill>
                  <a:srgbClr val="4374B7"/>
                </a:solidFill>
                <a:latin typeface="Helvetica Neue"/>
                <a:ea typeface="Helvetica Neue"/>
                <a:cs typeface="Helvetica Neue"/>
                <a:sym typeface="Helvetica Neue"/>
              </a:defRPr>
            </a:pPr>
            <a:r>
              <a:t>                         </a:t>
            </a:r>
            <a:br/>
            <a:r>
              <a:rPr>
                <a:solidFill>
                  <a:srgbClr val="000000"/>
                </a:solidFill>
              </a:rPr>
              <a:t>This work is licensed under a </a:t>
            </a:r>
            <a:r>
              <a:rPr u="sng">
                <a:solidFill>
                  <a:schemeClr val="accent2"/>
                </a:solidFill>
                <a:uFill>
                  <a:solidFill>
                    <a:schemeClr val="accent2"/>
                  </a:solidFill>
                </a:uFill>
                <a:hlinkClick r:id="rId2"/>
              </a:rPr>
              <a:t>Creative Commons Attribution-NonCommercial-ShareAlike 4.0 International License</a:t>
            </a:r>
            <a:r>
              <a:rPr>
                <a:solidFill>
                  <a:srgbClr val="000000"/>
                </a:solidFill>
              </a:rPr>
              <a:t>.</a:t>
            </a:r>
            <a:r>
              <a:rPr sz="1000">
                <a:solidFill>
                  <a:srgbClr val="000000"/>
                </a:solidFill>
                <a:latin typeface="Arial"/>
                <a:ea typeface="Arial"/>
                <a:cs typeface="Arial"/>
                <a:sym typeface="Arial"/>
              </a:rPr>
              <a:t> </a:t>
            </a:r>
          </a:p>
        </p:txBody>
      </p:sp>
      <p:pic>
        <p:nvPicPr>
          <p:cNvPr id="390" name="Picture 5" descr="Picture 5">
            <a:hlinkClick r:id="rId2"/>
          </p:cNvPr>
          <p:cNvPicPr>
            <a:picLocks noChangeAspect="1"/>
          </p:cNvPicPr>
          <p:nvPr/>
        </p:nvPicPr>
        <p:blipFill>
          <a:blip r:embed="rId3"/>
          <a:stretch>
            <a:fillRect/>
          </a:stretch>
        </p:blipFill>
        <p:spPr>
          <a:xfrm>
            <a:off x="3702510" y="5253616"/>
            <a:ext cx="1479092" cy="521046"/>
          </a:xfrm>
          <a:prstGeom prst="rect">
            <a:avLst/>
          </a:prstGeom>
          <a:ln w="12700">
            <a:miter lim="400000"/>
          </a:ln>
        </p:spPr>
      </p:pic>
      <p:sp>
        <p:nvSpPr>
          <p:cNvPr id="391" name="Slide Number Placeholder 6"/>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392" name="Content Placeholder 2"/>
          <p:cNvSpPr txBox="1">
            <a:spLocks noGrp="1"/>
          </p:cNvSpPr>
          <p:nvPr>
            <p:ph type="body" sz="quarter" idx="1"/>
          </p:nvPr>
        </p:nvSpPr>
        <p:spPr>
          <a:xfrm>
            <a:off x="457199" y="1317983"/>
            <a:ext cx="8245476" cy="1145346"/>
          </a:xfrm>
          <a:prstGeom prst="rect">
            <a:avLst/>
          </a:prstGeom>
        </p:spPr>
        <p:txBody>
          <a:bodyPr/>
          <a:lstStyle/>
          <a:p>
            <a:pPr marL="431800" indent="-431800">
              <a:buClrTx/>
              <a:buSzPct val="97000"/>
              <a:buBlip>
                <a:blip r:embed="rId4"/>
              </a:buBlip>
              <a:defRPr sz="1600"/>
            </a:pPr>
            <a:r>
              <a:t>Deze les is gecreëerd door Sanjay Seshan en Arvind Seshan voor SPIKE Prime Lessons.</a:t>
            </a:r>
          </a:p>
          <a:p>
            <a:pPr marL="431800" indent="-431800">
              <a:buClrTx/>
              <a:buSzPct val="97000"/>
              <a:buBlip>
                <a:blip r:embed="rId4"/>
              </a:buBlip>
              <a:defRPr sz="1600"/>
            </a:pPr>
            <a:r>
              <a:t>Deze lessen zijn door Roel van der Linden (</a:t>
            </a:r>
            <a:r>
              <a:rPr u="sng">
                <a:solidFill>
                  <a:schemeClr val="accent2"/>
                </a:solidFill>
                <a:uFill>
                  <a:solidFill>
                    <a:schemeClr val="accent2"/>
                  </a:solidFill>
                </a:uFill>
                <a:hlinkClick r:id="rId5"/>
              </a:rPr>
              <a:t>Bouwgabbers.nl</a:t>
            </a:r>
            <a:r>
              <a:t>) vertaald in het Nederlands.</a:t>
            </a:r>
          </a:p>
          <a:p>
            <a:pPr marL="431800" indent="-431800">
              <a:buClrTx/>
              <a:buSzPct val="97000"/>
              <a:buBlip>
                <a:blip r:embed="rId4"/>
              </a:buBlip>
              <a:defRPr sz="1600"/>
            </a:pPr>
            <a:r>
              <a:t>Meer lessen zijn beschikbaar op: </a:t>
            </a:r>
            <a:r>
              <a:rPr u="sng">
                <a:solidFill>
                  <a:schemeClr val="accent2"/>
                </a:solidFill>
                <a:uFill>
                  <a:solidFill>
                    <a:schemeClr val="accent2"/>
                  </a:solidFill>
                </a:uFill>
                <a:hlinkClick r:id="" action="ppaction://hlinkshowjump?jump=nextslide"/>
              </a:rPr>
              <a:t>www.primelessons.org</a:t>
            </a:r>
            <a: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txBox="1"/>
          <p:nvPr/>
        </p:nvSpPr>
        <p:spPr>
          <a:xfrm>
            <a:off x="134128" y="6330493"/>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67" name="Title 1"/>
          <p:cNvSpPr txBox="1">
            <a:spLocks noGrp="1"/>
          </p:cNvSpPr>
          <p:nvPr>
            <p:ph type="title"/>
          </p:nvPr>
        </p:nvSpPr>
        <p:spPr>
          <a:xfrm>
            <a:off x="175260" y="292974"/>
            <a:ext cx="8746864" cy="752707"/>
          </a:xfrm>
          <a:prstGeom prst="rect">
            <a:avLst/>
          </a:prstGeom>
        </p:spPr>
        <p:txBody>
          <a:bodyPr/>
          <a:lstStyle/>
          <a:p>
            <a:r>
              <a:t>Lesdoelen</a:t>
            </a:r>
          </a:p>
        </p:txBody>
      </p:sp>
      <p:sp>
        <p:nvSpPr>
          <p:cNvPr id="168" name="Content Placeholder 2"/>
          <p:cNvSpPr txBox="1">
            <a:spLocks noGrp="1"/>
          </p:cNvSpPr>
          <p:nvPr>
            <p:ph type="body" sz="half" idx="1"/>
          </p:nvPr>
        </p:nvSpPr>
        <p:spPr>
          <a:xfrm>
            <a:off x="155087" y="1140006"/>
            <a:ext cx="8831582" cy="2409221"/>
          </a:xfrm>
          <a:prstGeom prst="rect">
            <a:avLst/>
          </a:prstGeom>
        </p:spPr>
        <p:txBody>
          <a:bodyPr/>
          <a:lstStyle/>
          <a:p>
            <a:pPr marL="431800" indent="-431800">
              <a:buClrTx/>
              <a:buSzPct val="97000"/>
              <a:buBlip>
                <a:blip r:embed="rId2"/>
              </a:buBlip>
            </a:pPr>
            <a:r>
              <a:t>Leer te draaien met de ingebouwde kantelsensor (gyro sensor).</a:t>
            </a:r>
          </a:p>
          <a:p>
            <a:pPr marL="431800" indent="-431800">
              <a:buClrTx/>
              <a:buSzPct val="97000"/>
              <a:buBlip>
                <a:blip r:embed="rId2"/>
              </a:buBlip>
            </a:pPr>
            <a:r>
              <a:t>Leer het wacht-blok met sensoren te gebruiken.</a:t>
            </a:r>
          </a:p>
        </p:txBody>
      </p:sp>
      <p:sp>
        <p:nvSpPr>
          <p:cNvPr id="169" name="Slide Number Placeholder 6"/>
          <p:cNvSpPr txBox="1">
            <a:spLocks noGrp="1"/>
          </p:cNvSpPr>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Footer Placeholder 3"/>
          <p:cNvSpPr txBox="1"/>
          <p:nvPr/>
        </p:nvSpPr>
        <p:spPr>
          <a:xfrm>
            <a:off x="134128" y="6330493"/>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72" name="Title 1"/>
          <p:cNvSpPr txBox="1">
            <a:spLocks noGrp="1"/>
          </p:cNvSpPr>
          <p:nvPr>
            <p:ph type="title"/>
          </p:nvPr>
        </p:nvSpPr>
        <p:spPr>
          <a:xfrm>
            <a:off x="175260" y="292974"/>
            <a:ext cx="8746864" cy="752707"/>
          </a:xfrm>
          <a:prstGeom prst="rect">
            <a:avLst/>
          </a:prstGeom>
        </p:spPr>
        <p:txBody>
          <a:bodyPr/>
          <a:lstStyle/>
          <a:p>
            <a:r>
              <a:t>BLOKKEN DIE in deze les behandeld worden</a:t>
            </a:r>
          </a:p>
        </p:txBody>
      </p:sp>
      <p:sp>
        <p:nvSpPr>
          <p:cNvPr id="173" name="Content Placeholder 2"/>
          <p:cNvSpPr txBox="1">
            <a:spLocks noGrp="1"/>
          </p:cNvSpPr>
          <p:nvPr>
            <p:ph type="body" sz="half" idx="1"/>
          </p:nvPr>
        </p:nvSpPr>
        <p:spPr>
          <a:xfrm>
            <a:off x="155088" y="1422840"/>
            <a:ext cx="5069522" cy="4510290"/>
          </a:xfrm>
          <a:prstGeom prst="rect">
            <a:avLst/>
          </a:prstGeom>
        </p:spPr>
        <p:txBody>
          <a:bodyPr/>
          <a:lstStyle/>
          <a:p>
            <a:pPr marL="431800" indent="-431800">
              <a:buClrTx/>
              <a:buSzPct val="97000"/>
              <a:buBlip>
                <a:blip r:embed="rId2"/>
              </a:buBlip>
              <a:defRPr sz="2000"/>
            </a:pPr>
            <a:r>
              <a:t>Sensor-blokken (hoekig en rond) - cijfers en tekst kunnen in ovale sleuven worden geplaatst. Ze lezen de waarden of halen de waarde op uit een variabele.</a:t>
            </a:r>
          </a:p>
          <a:p>
            <a:pPr marL="431800" indent="-431800">
              <a:buClrTx/>
              <a:buSzPct val="97000"/>
              <a:buBlip>
                <a:blip r:embed="rId2"/>
              </a:buBlip>
              <a:defRPr sz="2000"/>
            </a:pPr>
            <a:r>
              <a:t>Bedieners-blokken - hebben maar twee mogelijke waarden waar en onwaar (Boolean). En kunnen in hexagonale sleuven worden geplaatst, zie het wachtblok rechts.</a:t>
            </a:r>
          </a:p>
          <a:p>
            <a:pPr marL="431800" indent="-431800">
              <a:buClrTx/>
              <a:buSzPct val="97000"/>
              <a:buBlip>
                <a:blip r:embed="rId2"/>
              </a:buBlip>
              <a:defRPr sz="2000"/>
            </a:pPr>
            <a:r>
              <a:t>Wacht-blok - Net als het wacht-blok voor seconden, zorgt dit blok ervoor dat het programma de uitvoering enige tijd onderbreekt. In dit geval wacht het programma totdat de voorwaarde in het Bedieners-blok waar is.</a:t>
            </a:r>
          </a:p>
        </p:txBody>
      </p:sp>
      <p:sp>
        <p:nvSpPr>
          <p:cNvPr id="174" name="Slide Number Placeholder 4"/>
          <p:cNvSpPr txBox="1">
            <a:spLocks noGrp="1"/>
          </p:cNvSpPr>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175" name="Picture 5" descr="Picture 5"/>
          <p:cNvPicPr>
            <a:picLocks noChangeAspect="1"/>
          </p:cNvPicPr>
          <p:nvPr/>
        </p:nvPicPr>
        <p:blipFill>
          <a:blip r:embed="rId3"/>
          <a:stretch>
            <a:fillRect/>
          </a:stretch>
        </p:blipFill>
        <p:spPr>
          <a:xfrm>
            <a:off x="5340772" y="1422839"/>
            <a:ext cx="2895601" cy="2905126"/>
          </a:xfrm>
          <a:prstGeom prst="rect">
            <a:avLst/>
          </a:prstGeom>
          <a:ln w="12700">
            <a:miter lim="400000"/>
          </a:ln>
        </p:spPr>
      </p:pic>
      <p:sp>
        <p:nvSpPr>
          <p:cNvPr id="176" name="Straight Arrow Connector 7"/>
          <p:cNvSpPr/>
          <p:nvPr/>
        </p:nvSpPr>
        <p:spPr>
          <a:xfrm>
            <a:off x="6672409" y="2280491"/>
            <a:ext cx="1" cy="594912"/>
          </a:xfrm>
          <a:prstGeom prst="line">
            <a:avLst/>
          </a:prstGeom>
          <a:ln w="57150" cap="rnd">
            <a:solidFill>
              <a:schemeClr val="accent3"/>
            </a:solidFill>
            <a:tailEnd type="triangle"/>
          </a:ln>
        </p:spPr>
        <p:txBody>
          <a:bodyPr lIns="45719" rIns="45719"/>
          <a:lstStyle/>
          <a:p>
            <a:endParaRPr/>
          </a:p>
        </p:txBody>
      </p:sp>
      <p:sp>
        <p:nvSpPr>
          <p:cNvPr id="177" name="Straight Arrow Connector 8"/>
          <p:cNvSpPr/>
          <p:nvPr/>
        </p:nvSpPr>
        <p:spPr>
          <a:xfrm>
            <a:off x="6788571" y="3272008"/>
            <a:ext cx="1" cy="681211"/>
          </a:xfrm>
          <a:prstGeom prst="line">
            <a:avLst/>
          </a:prstGeom>
          <a:ln w="57150" cap="rnd">
            <a:solidFill>
              <a:schemeClr val="accent3"/>
            </a:solidFill>
            <a:tailEnd type="triangle"/>
          </a:ln>
        </p:spPr>
        <p:txBody>
          <a:bodyPr lIns="45719" rIns="45719"/>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Footer Placeholder 3"/>
          <p:cNvSpPr txBox="1"/>
          <p:nvPr/>
        </p:nvSpPr>
        <p:spPr>
          <a:xfrm>
            <a:off x="134128" y="6330493"/>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80" name="Title 1"/>
          <p:cNvSpPr txBox="1">
            <a:spLocks noGrp="1"/>
          </p:cNvSpPr>
          <p:nvPr>
            <p:ph type="title"/>
          </p:nvPr>
        </p:nvSpPr>
        <p:spPr>
          <a:xfrm>
            <a:off x="175260" y="292974"/>
            <a:ext cx="8746864" cy="752707"/>
          </a:xfrm>
          <a:prstGeom prst="rect">
            <a:avLst/>
          </a:prstGeom>
        </p:spPr>
        <p:txBody>
          <a:bodyPr/>
          <a:lstStyle/>
          <a:p>
            <a:r>
              <a:t>Robot oriëntatie: ‘YAW’, ‘PITCH’ en ‘ROLL’</a:t>
            </a:r>
          </a:p>
        </p:txBody>
      </p:sp>
      <p:sp>
        <p:nvSpPr>
          <p:cNvPr id="181" name="Content Placeholder 2"/>
          <p:cNvSpPr txBox="1">
            <a:spLocks noGrp="1"/>
          </p:cNvSpPr>
          <p:nvPr>
            <p:ph type="body" sz="half" idx="1"/>
          </p:nvPr>
        </p:nvSpPr>
        <p:spPr>
          <a:xfrm>
            <a:off x="155088" y="1140005"/>
            <a:ext cx="2744230" cy="5082603"/>
          </a:xfrm>
          <a:prstGeom prst="rect">
            <a:avLst/>
          </a:prstGeom>
        </p:spPr>
        <p:txBody>
          <a:bodyPr/>
          <a:lstStyle>
            <a:lvl1pPr marL="0" indent="0" algn="ctr">
              <a:buSzTx/>
              <a:buFont typeface="Wingdings 2"/>
              <a:buNone/>
              <a:defRPr sz="1500"/>
            </a:lvl1pPr>
          </a:lstStyle>
          <a:p>
            <a:r>
              <a:t>‘Yaw’ is het naar links of naar rechts draaien van de hub. </a:t>
            </a:r>
          </a:p>
        </p:txBody>
      </p:sp>
      <p:sp>
        <p:nvSpPr>
          <p:cNvPr id="182" name="Slide Number Placeholder 4"/>
          <p:cNvSpPr txBox="1">
            <a:spLocks noGrp="1"/>
          </p:cNvSpPr>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83" name="Content Placeholder 2"/>
          <p:cNvSpPr txBox="1"/>
          <p:nvPr/>
        </p:nvSpPr>
        <p:spPr>
          <a:xfrm>
            <a:off x="3207417" y="1592215"/>
            <a:ext cx="2014802"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397763">
              <a:spcBef>
                <a:spcPts val="500"/>
              </a:spcBef>
              <a:defRPr sz="1566"/>
            </a:lvl1pPr>
          </a:lstStyle>
          <a:p>
            <a:r>
              <a:t>‘Pitch’ is het op en neer draaien van de hub.</a:t>
            </a:r>
          </a:p>
        </p:txBody>
      </p:sp>
      <p:sp>
        <p:nvSpPr>
          <p:cNvPr id="184" name="Content Placeholder 2"/>
          <p:cNvSpPr txBox="1"/>
          <p:nvPr/>
        </p:nvSpPr>
        <p:spPr>
          <a:xfrm>
            <a:off x="234215" y="4275232"/>
            <a:ext cx="2744230" cy="610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defTabSz="384047">
              <a:lnSpc>
                <a:spcPct val="90000"/>
              </a:lnSpc>
              <a:spcBef>
                <a:spcPts val="500"/>
              </a:spcBef>
              <a:defRPr sz="1512"/>
            </a:lvl1pPr>
          </a:lstStyle>
          <a:p>
            <a:r>
              <a:t>‘Roll’ is het naar de zijkanten heen en weer draaien van de hub.</a:t>
            </a:r>
          </a:p>
        </p:txBody>
      </p:sp>
      <p:pic>
        <p:nvPicPr>
          <p:cNvPr id="185" name="Picture 8" descr="Picture 8"/>
          <p:cNvPicPr>
            <a:picLocks noChangeAspect="1"/>
          </p:cNvPicPr>
          <p:nvPr/>
        </p:nvPicPr>
        <p:blipFill>
          <a:blip r:embed="rId2"/>
          <a:stretch>
            <a:fillRect/>
          </a:stretch>
        </p:blipFill>
        <p:spPr>
          <a:xfrm>
            <a:off x="651593" y="4795439"/>
            <a:ext cx="2188277" cy="1641208"/>
          </a:xfrm>
          <a:prstGeom prst="rect">
            <a:avLst/>
          </a:prstGeom>
          <a:ln w="12700">
            <a:miter lim="400000"/>
          </a:ln>
        </p:spPr>
      </p:pic>
      <p:pic>
        <p:nvPicPr>
          <p:cNvPr id="186" name="Picture 18" descr="Picture 18"/>
          <p:cNvPicPr>
            <a:picLocks noChangeAspect="1"/>
          </p:cNvPicPr>
          <p:nvPr/>
        </p:nvPicPr>
        <p:blipFill>
          <a:blip r:embed="rId3"/>
          <a:srcRect l="3375" t="25218" r="6720" b="27590"/>
          <a:stretch>
            <a:fillRect/>
          </a:stretch>
        </p:blipFill>
        <p:spPr>
          <a:xfrm>
            <a:off x="2612962" y="2538207"/>
            <a:ext cx="3091128" cy="1216900"/>
          </a:xfrm>
          <a:prstGeom prst="rect">
            <a:avLst/>
          </a:prstGeom>
          <a:ln w="12700">
            <a:miter lim="400000"/>
          </a:ln>
        </p:spPr>
      </p:pic>
      <p:pic>
        <p:nvPicPr>
          <p:cNvPr id="187" name="Picture 20" descr="Picture 20"/>
          <p:cNvPicPr>
            <a:picLocks noChangeAspect="1"/>
          </p:cNvPicPr>
          <p:nvPr/>
        </p:nvPicPr>
        <p:blipFill>
          <a:blip r:embed="rId4"/>
          <a:srcRect l="27289" t="3271" r="24630"/>
          <a:stretch>
            <a:fillRect/>
          </a:stretch>
        </p:blipFill>
        <p:spPr>
          <a:xfrm>
            <a:off x="568828" y="1772478"/>
            <a:ext cx="1594173" cy="2405391"/>
          </a:xfrm>
          <a:prstGeom prst="rect">
            <a:avLst/>
          </a:prstGeom>
          <a:ln w="12700">
            <a:miter lim="400000"/>
          </a:ln>
        </p:spPr>
      </p:pic>
      <p:sp>
        <p:nvSpPr>
          <p:cNvPr id="188" name="Arc 33"/>
          <p:cNvSpPr/>
          <p:nvPr/>
        </p:nvSpPr>
        <p:spPr>
          <a:xfrm>
            <a:off x="813472" y="2393643"/>
            <a:ext cx="1097376" cy="654523"/>
          </a:xfrm>
          <a:custGeom>
            <a:avLst/>
            <a:gdLst/>
            <a:ahLst/>
            <a:cxnLst>
              <a:cxn ang="0">
                <a:pos x="wd2" y="hd2"/>
              </a:cxn>
              <a:cxn ang="5400000">
                <a:pos x="wd2" y="hd2"/>
              </a:cxn>
              <a:cxn ang="10800000">
                <a:pos x="wd2" y="hd2"/>
              </a:cxn>
              <a:cxn ang="16200000">
                <a:pos x="wd2" y="hd2"/>
              </a:cxn>
            </a:cxnLst>
            <a:rect l="0" t="0" r="r" b="b"/>
            <a:pathLst>
              <a:path w="20688" h="20211" extrusionOk="0">
                <a:moveTo>
                  <a:pt x="166" y="19951"/>
                </a:moveTo>
                <a:lnTo>
                  <a:pt x="166" y="19951"/>
                </a:lnTo>
                <a:cubicBezTo>
                  <a:pt x="-848" y="10743"/>
                  <a:pt x="2887" y="1932"/>
                  <a:pt x="8509" y="272"/>
                </a:cubicBezTo>
                <a:cubicBezTo>
                  <a:pt x="14131" y="-1389"/>
                  <a:pt x="19510" y="4730"/>
                  <a:pt x="20523" y="13938"/>
                </a:cubicBezTo>
                <a:cubicBezTo>
                  <a:pt x="20752" y="16014"/>
                  <a:pt x="20742" y="18141"/>
                  <a:pt x="20494" y="20211"/>
                </a:cubicBezTo>
              </a:path>
            </a:pathLst>
          </a:custGeom>
          <a:ln w="76200" cap="rnd">
            <a:solidFill>
              <a:schemeClr val="accent3"/>
            </a:solidFill>
            <a:headEnd type="triangle"/>
            <a:tailEnd type="triangle"/>
          </a:ln>
        </p:spPr>
        <p:txBody>
          <a:bodyPr lIns="45719" rIns="45719" anchor="ctr"/>
          <a:lstStyle/>
          <a:p>
            <a:pPr algn="ctr"/>
            <a:endParaRPr/>
          </a:p>
        </p:txBody>
      </p:sp>
      <p:sp>
        <p:nvSpPr>
          <p:cNvPr id="189" name="Arc 22"/>
          <p:cNvSpPr/>
          <p:nvPr/>
        </p:nvSpPr>
        <p:spPr>
          <a:xfrm rot="9340911">
            <a:off x="5471047" y="2063664"/>
            <a:ext cx="623043" cy="1097066"/>
          </a:xfrm>
          <a:custGeom>
            <a:avLst/>
            <a:gdLst/>
            <a:ahLst/>
            <a:cxnLst>
              <a:cxn ang="0">
                <a:pos x="wd2" y="hd2"/>
              </a:cxn>
              <a:cxn ang="5400000">
                <a:pos x="wd2" y="hd2"/>
              </a:cxn>
              <a:cxn ang="10800000">
                <a:pos x="wd2" y="hd2"/>
              </a:cxn>
              <a:cxn ang="16200000">
                <a:pos x="wd2" y="hd2"/>
              </a:cxn>
            </a:cxnLst>
            <a:rect l="0" t="0" r="r" b="b"/>
            <a:pathLst>
              <a:path w="20422" h="20915" extrusionOk="0">
                <a:moveTo>
                  <a:pt x="20422" y="20817"/>
                </a:moveTo>
                <a:lnTo>
                  <a:pt x="20422" y="20817"/>
                </a:lnTo>
                <a:cubicBezTo>
                  <a:pt x="10582" y="21600"/>
                  <a:pt x="1513" y="17595"/>
                  <a:pt x="168" y="11871"/>
                </a:cubicBezTo>
                <a:cubicBezTo>
                  <a:pt x="-1178" y="6148"/>
                  <a:pt x="5708" y="874"/>
                  <a:pt x="15549" y="91"/>
                </a:cubicBezTo>
                <a:cubicBezTo>
                  <a:pt x="16166" y="42"/>
                  <a:pt x="16787" y="12"/>
                  <a:pt x="17409" y="0"/>
                </a:cubicBezTo>
              </a:path>
            </a:pathLst>
          </a:custGeom>
          <a:ln w="76200" cap="rnd">
            <a:solidFill>
              <a:schemeClr val="accent3"/>
            </a:solidFill>
            <a:tailEnd type="triangle"/>
          </a:ln>
        </p:spPr>
        <p:txBody>
          <a:bodyPr lIns="45719" rIns="45719" anchor="ctr"/>
          <a:lstStyle/>
          <a:p>
            <a:pPr algn="ctr"/>
            <a:endParaRPr/>
          </a:p>
        </p:txBody>
      </p:sp>
      <p:sp>
        <p:nvSpPr>
          <p:cNvPr id="190" name="Arc 23"/>
          <p:cNvSpPr/>
          <p:nvPr/>
        </p:nvSpPr>
        <p:spPr>
          <a:xfrm rot="12742952" flipH="1">
            <a:off x="397867" y="4741055"/>
            <a:ext cx="660484" cy="1097094"/>
          </a:xfrm>
          <a:custGeom>
            <a:avLst/>
            <a:gdLst/>
            <a:ahLst/>
            <a:cxnLst>
              <a:cxn ang="0">
                <a:pos x="wd2" y="hd2"/>
              </a:cxn>
              <a:cxn ang="5400000">
                <a:pos x="wd2" y="hd2"/>
              </a:cxn>
              <a:cxn ang="10800000">
                <a:pos x="wd2" y="hd2"/>
              </a:cxn>
              <a:cxn ang="16200000">
                <a:pos x="wd2" y="hd2"/>
              </a:cxn>
            </a:cxnLst>
            <a:rect l="0" t="0" r="r" b="b"/>
            <a:pathLst>
              <a:path w="20475" h="20951" extrusionOk="0">
                <a:moveTo>
                  <a:pt x="20475" y="20865"/>
                </a:moveTo>
                <a:lnTo>
                  <a:pt x="20475" y="20865"/>
                </a:lnTo>
                <a:cubicBezTo>
                  <a:pt x="10523" y="21600"/>
                  <a:pt x="1423" y="17543"/>
                  <a:pt x="149" y="11803"/>
                </a:cubicBezTo>
                <a:cubicBezTo>
                  <a:pt x="-1125" y="6064"/>
                  <a:pt x="5909" y="815"/>
                  <a:pt x="15861" y="80"/>
                </a:cubicBezTo>
                <a:cubicBezTo>
                  <a:pt x="16446" y="37"/>
                  <a:pt x="17034" y="10"/>
                  <a:pt x="17623" y="0"/>
                </a:cubicBezTo>
              </a:path>
            </a:pathLst>
          </a:custGeom>
          <a:ln w="76200" cap="rnd">
            <a:solidFill>
              <a:schemeClr val="accent3"/>
            </a:solidFill>
            <a:tailEnd type="triangle"/>
          </a:ln>
        </p:spPr>
        <p:txBody>
          <a:bodyPr lIns="45719" rIns="45719" anchor="ctr"/>
          <a:lstStyle/>
          <a:p>
            <a:pPr algn="ctr"/>
            <a:endParaRPr/>
          </a:p>
        </p:txBody>
      </p:sp>
      <p:sp>
        <p:nvSpPr>
          <p:cNvPr id="191" name="Arc 26"/>
          <p:cNvSpPr/>
          <p:nvPr/>
        </p:nvSpPr>
        <p:spPr>
          <a:xfrm rot="9340911">
            <a:off x="2564568" y="4795245"/>
            <a:ext cx="623043" cy="1097065"/>
          </a:xfrm>
          <a:custGeom>
            <a:avLst/>
            <a:gdLst/>
            <a:ahLst/>
            <a:cxnLst>
              <a:cxn ang="0">
                <a:pos x="wd2" y="hd2"/>
              </a:cxn>
              <a:cxn ang="5400000">
                <a:pos x="wd2" y="hd2"/>
              </a:cxn>
              <a:cxn ang="10800000">
                <a:pos x="wd2" y="hd2"/>
              </a:cxn>
              <a:cxn ang="16200000">
                <a:pos x="wd2" y="hd2"/>
              </a:cxn>
            </a:cxnLst>
            <a:rect l="0" t="0" r="r" b="b"/>
            <a:pathLst>
              <a:path w="20422" h="20915" extrusionOk="0">
                <a:moveTo>
                  <a:pt x="20422" y="20817"/>
                </a:moveTo>
                <a:lnTo>
                  <a:pt x="20422" y="20817"/>
                </a:lnTo>
                <a:cubicBezTo>
                  <a:pt x="10582" y="21600"/>
                  <a:pt x="1513" y="17595"/>
                  <a:pt x="168" y="11871"/>
                </a:cubicBezTo>
                <a:cubicBezTo>
                  <a:pt x="-1178" y="6148"/>
                  <a:pt x="5708" y="874"/>
                  <a:pt x="15549" y="91"/>
                </a:cubicBezTo>
                <a:cubicBezTo>
                  <a:pt x="16166" y="42"/>
                  <a:pt x="16787" y="12"/>
                  <a:pt x="17409" y="0"/>
                </a:cubicBezTo>
              </a:path>
            </a:pathLst>
          </a:custGeom>
          <a:ln w="76200" cap="rnd">
            <a:solidFill>
              <a:schemeClr val="accent3"/>
            </a:solidFill>
            <a:tailEnd type="triangle"/>
          </a:ln>
        </p:spPr>
        <p:txBody>
          <a:bodyPr lIns="45719" rIns="45719" anchor="ctr"/>
          <a:lstStyle/>
          <a:p>
            <a:pPr algn="ctr"/>
            <a:endParaRPr/>
          </a:p>
        </p:txBody>
      </p:sp>
      <p:sp>
        <p:nvSpPr>
          <p:cNvPr id="192" name="Arc 27"/>
          <p:cNvSpPr/>
          <p:nvPr/>
        </p:nvSpPr>
        <p:spPr>
          <a:xfrm rot="11635108" flipH="1">
            <a:off x="2236856" y="2107893"/>
            <a:ext cx="660485" cy="1097095"/>
          </a:xfrm>
          <a:custGeom>
            <a:avLst/>
            <a:gdLst/>
            <a:ahLst/>
            <a:cxnLst>
              <a:cxn ang="0">
                <a:pos x="wd2" y="hd2"/>
              </a:cxn>
              <a:cxn ang="5400000">
                <a:pos x="wd2" y="hd2"/>
              </a:cxn>
              <a:cxn ang="10800000">
                <a:pos x="wd2" y="hd2"/>
              </a:cxn>
              <a:cxn ang="16200000">
                <a:pos x="wd2" y="hd2"/>
              </a:cxn>
            </a:cxnLst>
            <a:rect l="0" t="0" r="r" b="b"/>
            <a:pathLst>
              <a:path w="20475" h="20951" extrusionOk="0">
                <a:moveTo>
                  <a:pt x="20475" y="20865"/>
                </a:moveTo>
                <a:lnTo>
                  <a:pt x="20475" y="20865"/>
                </a:lnTo>
                <a:cubicBezTo>
                  <a:pt x="10523" y="21600"/>
                  <a:pt x="1423" y="17543"/>
                  <a:pt x="149" y="11803"/>
                </a:cubicBezTo>
                <a:cubicBezTo>
                  <a:pt x="-1125" y="6064"/>
                  <a:pt x="5909" y="815"/>
                  <a:pt x="15861" y="80"/>
                </a:cubicBezTo>
                <a:cubicBezTo>
                  <a:pt x="16446" y="37"/>
                  <a:pt x="17034" y="10"/>
                  <a:pt x="17623" y="0"/>
                </a:cubicBezTo>
              </a:path>
            </a:pathLst>
          </a:custGeom>
          <a:ln w="76200" cap="rnd">
            <a:solidFill>
              <a:schemeClr val="accent3"/>
            </a:solidFill>
            <a:tailEnd type="triangle"/>
          </a:ln>
        </p:spPr>
        <p:txBody>
          <a:bodyPr lIns="45719" rIns="45719" anchor="ctr"/>
          <a:lstStyle/>
          <a:p>
            <a:pPr algn="ctr"/>
            <a:endParaRPr/>
          </a:p>
        </p:txBody>
      </p:sp>
      <p:grpSp>
        <p:nvGrpSpPr>
          <p:cNvPr id="195" name="Rectangle 7"/>
          <p:cNvGrpSpPr/>
          <p:nvPr/>
        </p:nvGrpSpPr>
        <p:grpSpPr>
          <a:xfrm>
            <a:off x="6233171" y="1215613"/>
            <a:ext cx="2773670" cy="2539493"/>
            <a:chOff x="0" y="0"/>
            <a:chExt cx="2773669" cy="2539491"/>
          </a:xfrm>
        </p:grpSpPr>
        <p:sp>
          <p:nvSpPr>
            <p:cNvPr id="193" name="Rechthoek"/>
            <p:cNvSpPr/>
            <p:nvPr/>
          </p:nvSpPr>
          <p:spPr>
            <a:xfrm>
              <a:off x="-1" y="-1"/>
              <a:ext cx="2773671" cy="2539493"/>
            </a:xfrm>
            <a:prstGeom prst="rect">
              <a:avLst/>
            </a:prstGeom>
            <a:solidFill>
              <a:schemeClr val="accent1"/>
            </a:solidFill>
            <a:ln w="22225" cap="rnd">
              <a:solidFill>
                <a:srgbClr val="BA9B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94" name="Net zoals x-, y- en z-coördinaten de positie van een robot beschrijven, zijn ‘yaw’, ‘pitch’ en ‘roll’ termen die worden gebruikt om de oriëntatie te beschrijven.…"/>
            <p:cNvSpPr txBox="1"/>
            <p:nvPr/>
          </p:nvSpPr>
          <p:spPr>
            <a:xfrm>
              <a:off x="45719" y="4825"/>
              <a:ext cx="2682231" cy="2529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400"/>
              </a:pPr>
              <a:r>
                <a:t>Net zoals x-, y- en z-coördinaten de positie van een robot beschrijven, zijn ‘yaw’, ‘pitch’ en ‘roll’ termen die worden gebruikt om de oriëntatie te beschrijven.</a:t>
              </a:r>
            </a:p>
            <a:p>
              <a:pPr algn="ctr">
                <a:defRPr sz="1400"/>
              </a:pPr>
              <a:r>
                <a:t>‘Yaw’ is de rotatie om de z-as, ‘Pitch’ rond de y-as en ‘Roll’ draait om de x-as.</a:t>
              </a:r>
            </a:p>
            <a:p>
              <a:pPr algn="ctr">
                <a:defRPr sz="1400"/>
              </a:pPr>
              <a:endParaRPr/>
            </a:p>
            <a:p>
              <a:pPr algn="ctr">
                <a:defRPr sz="1400"/>
              </a:pPr>
              <a:r>
                <a:t>De ingebouwde gyrosensor (kantelsensor) meet de oriëntatie van de robot.</a:t>
              </a:r>
            </a:p>
          </p:txBody>
        </p:sp>
      </p:grpSp>
      <p:pic>
        <p:nvPicPr>
          <p:cNvPr id="196" name="Picture 12" descr="Picture 12"/>
          <p:cNvPicPr>
            <a:picLocks noChangeAspect="1"/>
          </p:cNvPicPr>
          <p:nvPr/>
        </p:nvPicPr>
        <p:blipFill>
          <a:blip r:embed="rId5"/>
          <a:stretch>
            <a:fillRect/>
          </a:stretch>
        </p:blipFill>
        <p:spPr>
          <a:xfrm>
            <a:off x="5301095" y="3902845"/>
            <a:ext cx="3620199" cy="22159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Footer Placeholder 3"/>
          <p:cNvSpPr txBox="1"/>
          <p:nvPr/>
        </p:nvSpPr>
        <p:spPr>
          <a:xfrm>
            <a:off x="134128" y="6330493"/>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99" name="Content Placeholder 2"/>
          <p:cNvSpPr txBox="1">
            <a:spLocks noGrp="1"/>
          </p:cNvSpPr>
          <p:nvPr>
            <p:ph type="body" idx="1"/>
          </p:nvPr>
        </p:nvSpPr>
        <p:spPr>
          <a:xfrm>
            <a:off x="155087" y="1140005"/>
            <a:ext cx="5353348" cy="5082603"/>
          </a:xfrm>
          <a:prstGeom prst="rect">
            <a:avLst/>
          </a:prstGeom>
        </p:spPr>
        <p:txBody>
          <a:bodyPr/>
          <a:lstStyle/>
          <a:p>
            <a:pPr marL="431800" indent="-431800">
              <a:buClrTx/>
              <a:buSzPct val="97000"/>
              <a:buBlip>
                <a:blip r:embed="rId2"/>
              </a:buBlip>
            </a:pPr>
            <a:r>
              <a:t>De gyrosensor kan worden geprogrammeerd om de ‘yaw’, ‘pitch' en ‘roll' van de hub te meten.</a:t>
            </a:r>
          </a:p>
          <a:p>
            <a:pPr marL="431800" indent="-431800">
              <a:buClrTx/>
              <a:buSzPct val="97000"/>
              <a:buBlip>
                <a:blip r:embed="rId2"/>
              </a:buBlip>
            </a:pPr>
            <a:r>
              <a:t>Deze waarden kunnen worden gebruikt om te zien of de robot om de x-, y- of z-as is gedraaid</a:t>
            </a:r>
          </a:p>
          <a:p>
            <a:pPr marL="431800" indent="-431800">
              <a:buClrTx/>
              <a:buSzPct val="97000"/>
              <a:buBlip>
                <a:blip r:embed="rId2"/>
              </a:buBlip>
            </a:pPr>
            <a:r>
              <a:t>In deze les concentreren we ons op ‘Yaw die kan worden gebruikt om vast te stellen of de robot naar links of naar rechts is gedraaid</a:t>
            </a:r>
          </a:p>
          <a:p>
            <a:pPr marL="431800" indent="-431800">
              <a:buClrTx/>
              <a:buSzPct val="97000"/>
              <a:buBlip>
                <a:blip r:embed="rId2"/>
              </a:buBlip>
            </a:pPr>
            <a:r>
              <a:t>Voor ‘Pitch’ en ‘Roll’ gebruikt de robot zwaartekracht om te bepalen wat de nulwaarde is. Plat op de grond is 0 ‘Pitch’ en 0 ‘Roll’.</a:t>
            </a:r>
          </a:p>
          <a:p>
            <a:pPr marL="431800" indent="-431800">
              <a:buClrTx/>
              <a:buSzPct val="97000"/>
              <a:buBlip>
                <a:blip r:embed="rId2"/>
              </a:buBlip>
            </a:pPr>
            <a:r>
              <a:t>Voor ‘Yaw’ heeft de robot geen kompas voor wat het noorden of het zuiden is. Daarom moet de robot verteld worden wat het nul punt is. Dit wordt gedaan met het blok ‘Yaw-hoek op 0 zetten’.</a:t>
            </a:r>
          </a:p>
          <a:p>
            <a:pPr marL="0" lvl="1" indent="431800">
              <a:buClrTx/>
              <a:buSzTx/>
              <a:buNone/>
            </a:pPr>
            <a:r>
              <a:t>Opmerking: met de klok mee is positief bij ‘Yaw’-meting.</a:t>
            </a:r>
          </a:p>
        </p:txBody>
      </p:sp>
      <p:sp>
        <p:nvSpPr>
          <p:cNvPr id="200" name="Title 1"/>
          <p:cNvSpPr txBox="1">
            <a:spLocks noGrp="1"/>
          </p:cNvSpPr>
          <p:nvPr>
            <p:ph type="title"/>
          </p:nvPr>
        </p:nvSpPr>
        <p:spPr>
          <a:xfrm>
            <a:off x="175260" y="292974"/>
            <a:ext cx="8746864" cy="752707"/>
          </a:xfrm>
          <a:prstGeom prst="rect">
            <a:avLst/>
          </a:prstGeom>
        </p:spPr>
        <p:txBody>
          <a:bodyPr/>
          <a:lstStyle/>
          <a:p>
            <a:r>
              <a:t>Gyrosensor gebruiken om te draaien</a:t>
            </a:r>
          </a:p>
        </p:txBody>
      </p:sp>
      <p:sp>
        <p:nvSpPr>
          <p:cNvPr id="201" name="Slide Number Placeholder 4"/>
          <p:cNvSpPr txBox="1">
            <a:spLocks noGrp="1"/>
          </p:cNvSpPr>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202" name="Picture 5" descr="Picture 5"/>
          <p:cNvPicPr>
            <a:picLocks noChangeAspect="1"/>
          </p:cNvPicPr>
          <p:nvPr/>
        </p:nvPicPr>
        <p:blipFill>
          <a:blip r:embed="rId3"/>
          <a:stretch>
            <a:fillRect/>
          </a:stretch>
        </p:blipFill>
        <p:spPr>
          <a:xfrm>
            <a:off x="6058165" y="1057649"/>
            <a:ext cx="2543176" cy="1943101"/>
          </a:xfrm>
          <a:prstGeom prst="rect">
            <a:avLst/>
          </a:prstGeom>
          <a:ln w="12700">
            <a:miter lim="400000"/>
          </a:ln>
        </p:spPr>
      </p:pic>
      <p:pic>
        <p:nvPicPr>
          <p:cNvPr id="203" name="Picture 7" descr="Picture 7"/>
          <p:cNvPicPr>
            <a:picLocks noChangeAspect="1"/>
          </p:cNvPicPr>
          <p:nvPr/>
        </p:nvPicPr>
        <p:blipFill>
          <a:blip r:embed="rId4"/>
          <a:stretch>
            <a:fillRect/>
          </a:stretch>
        </p:blipFill>
        <p:spPr>
          <a:xfrm>
            <a:off x="6283747" y="3646670"/>
            <a:ext cx="1952626" cy="69532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Footer Placeholder 3"/>
          <p:cNvSpPr txBox="1"/>
          <p:nvPr/>
        </p:nvSpPr>
        <p:spPr>
          <a:xfrm>
            <a:off x="134128" y="6266484"/>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206" name="Title 1"/>
          <p:cNvSpPr txBox="1">
            <a:spLocks noGrp="1"/>
          </p:cNvSpPr>
          <p:nvPr>
            <p:ph type="title"/>
          </p:nvPr>
        </p:nvSpPr>
        <p:spPr>
          <a:xfrm>
            <a:off x="175260" y="292974"/>
            <a:ext cx="8746864" cy="752707"/>
          </a:xfrm>
          <a:prstGeom prst="rect">
            <a:avLst/>
          </a:prstGeom>
        </p:spPr>
        <p:txBody>
          <a:bodyPr/>
          <a:lstStyle/>
          <a:p>
            <a:r>
              <a:t>uitdaging I</a:t>
            </a:r>
          </a:p>
        </p:txBody>
      </p:sp>
      <p:sp>
        <p:nvSpPr>
          <p:cNvPr id="207" name="Content Placeholder 2"/>
          <p:cNvSpPr txBox="1">
            <a:spLocks noGrp="1"/>
          </p:cNvSpPr>
          <p:nvPr>
            <p:ph type="body" idx="1"/>
          </p:nvPr>
        </p:nvSpPr>
        <p:spPr>
          <a:xfrm>
            <a:off x="155574" y="1139825"/>
            <a:ext cx="5131406" cy="5083175"/>
          </a:xfrm>
          <a:prstGeom prst="rect">
            <a:avLst/>
          </a:prstGeom>
        </p:spPr>
        <p:txBody>
          <a:bodyPr/>
          <a:lstStyle/>
          <a:p>
            <a:pPr marL="485775" indent="-485775">
              <a:buClrTx/>
              <a:buSzPct val="97000"/>
              <a:buBlip>
                <a:blip r:embed="rId2"/>
              </a:buBlip>
            </a:pPr>
            <a:r>
              <a:t>Schrijf een programma waarbij de robot 90 graden naar rechts draait</a:t>
            </a:r>
          </a:p>
          <a:p>
            <a:pPr marL="485775" indent="-485775">
              <a:buClrTx/>
              <a:buSzPct val="97000"/>
              <a:buBlip>
                <a:blip r:embed="rId2"/>
              </a:buBlip>
            </a:pPr>
            <a:r>
              <a:t>Basisstappen:</a:t>
            </a:r>
          </a:p>
          <a:p>
            <a:pPr marL="812800" lvl="1" indent="-431800">
              <a:buClrTx/>
              <a:buSzPct val="97000"/>
              <a:buBlip>
                <a:blip r:embed="rId2"/>
              </a:buBlip>
              <a:defRPr sz="1600"/>
            </a:pPr>
            <a:r>
              <a:t>Laat je robot langzaam naar rechts draaien door gewoon de motor van het linkerwiel in te schakelen</a:t>
            </a:r>
          </a:p>
          <a:p>
            <a:pPr marL="0" lvl="3" indent="0">
              <a:buClrTx/>
              <a:buSzTx/>
              <a:buNone/>
              <a:defRPr sz="1600"/>
            </a:pPr>
            <a:r>
              <a:t>Gebruik hier lage snelheden om de bocht nauwkeuriger te laten lopen.</a:t>
            </a:r>
          </a:p>
          <a:p>
            <a:pPr marL="812800" lvl="1" indent="-431800">
              <a:buClrTx/>
              <a:buSzPct val="97000"/>
              <a:buBlip>
                <a:blip r:embed="rId2"/>
              </a:buBlip>
              <a:defRPr sz="1600"/>
            </a:pPr>
            <a:r>
              <a:t>Reset de hoek van de gyrosensor naar 0</a:t>
            </a:r>
          </a:p>
          <a:p>
            <a:pPr marL="812800" lvl="1" indent="-431800">
              <a:buClrTx/>
              <a:buSzPct val="97000"/>
              <a:buBlip>
                <a:blip r:embed="rId2"/>
              </a:buBlip>
              <a:defRPr sz="1600"/>
            </a:pPr>
            <a:r>
              <a:t>Wacht tot de gyrosensor bij de ‘yaw’ de gewenste graden heeft bereikt</a:t>
            </a:r>
          </a:p>
          <a:p>
            <a:pPr marL="812800" lvl="1" indent="-431800">
              <a:buClrTx/>
              <a:buSzPct val="97000"/>
              <a:buBlip>
                <a:blip r:embed="rId2"/>
              </a:buBlip>
              <a:defRPr sz="1600"/>
            </a:pPr>
            <a:r>
              <a:t>Stop met bewegen</a:t>
            </a:r>
          </a:p>
        </p:txBody>
      </p:sp>
      <p:sp>
        <p:nvSpPr>
          <p:cNvPr id="208" name="Slide Number Placeholder 4"/>
          <p:cNvSpPr txBox="1">
            <a:spLocks noGrp="1"/>
          </p:cNvSpPr>
          <p:nvPr>
            <p:ph type="sldNum" sz="quarter" idx="2"/>
          </p:nvPr>
        </p:nvSpPr>
        <p:spPr>
          <a:xfrm>
            <a:off x="8236371" y="628064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209" name="Picture 5" descr="Picture 5"/>
          <p:cNvPicPr>
            <a:picLocks noChangeAspect="1"/>
          </p:cNvPicPr>
          <p:nvPr/>
        </p:nvPicPr>
        <p:blipFill>
          <a:blip r:embed="rId3"/>
          <a:stretch>
            <a:fillRect/>
          </a:stretch>
        </p:blipFill>
        <p:spPr>
          <a:xfrm>
            <a:off x="5286978" y="3208255"/>
            <a:ext cx="1992515" cy="746288"/>
          </a:xfrm>
          <a:prstGeom prst="rect">
            <a:avLst/>
          </a:prstGeom>
          <a:ln w="12700">
            <a:miter lim="400000"/>
          </a:ln>
        </p:spPr>
      </p:pic>
      <p:pic>
        <p:nvPicPr>
          <p:cNvPr id="210" name="Picture 6" descr="Picture 6"/>
          <p:cNvPicPr>
            <a:picLocks noChangeAspect="1"/>
          </p:cNvPicPr>
          <p:nvPr/>
        </p:nvPicPr>
        <p:blipFill>
          <a:blip r:embed="rId4"/>
          <a:stretch>
            <a:fillRect/>
          </a:stretch>
        </p:blipFill>
        <p:spPr>
          <a:xfrm>
            <a:off x="5286978" y="3967738"/>
            <a:ext cx="3194505" cy="742756"/>
          </a:xfrm>
          <a:prstGeom prst="rect">
            <a:avLst/>
          </a:prstGeom>
          <a:ln w="12700">
            <a:miter lim="400000"/>
          </a:ln>
        </p:spPr>
      </p:pic>
      <p:pic>
        <p:nvPicPr>
          <p:cNvPr id="211" name="Picture 11" descr="Picture 11"/>
          <p:cNvPicPr>
            <a:picLocks noChangeAspect="1"/>
          </p:cNvPicPr>
          <p:nvPr/>
        </p:nvPicPr>
        <p:blipFill>
          <a:blip r:embed="rId5"/>
          <a:stretch>
            <a:fillRect/>
          </a:stretch>
        </p:blipFill>
        <p:spPr>
          <a:xfrm>
            <a:off x="5286978" y="2031214"/>
            <a:ext cx="2853453" cy="1113543"/>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ooter Placeholder 3"/>
          <p:cNvSpPr txBox="1"/>
          <p:nvPr/>
        </p:nvSpPr>
        <p:spPr>
          <a:xfrm>
            <a:off x="134128" y="6266484"/>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214" name="Title 1"/>
          <p:cNvSpPr txBox="1">
            <a:spLocks noGrp="1"/>
          </p:cNvSpPr>
          <p:nvPr>
            <p:ph type="title"/>
          </p:nvPr>
        </p:nvSpPr>
        <p:spPr>
          <a:xfrm>
            <a:off x="175260" y="292974"/>
            <a:ext cx="8746864" cy="752707"/>
          </a:xfrm>
          <a:prstGeom prst="rect">
            <a:avLst/>
          </a:prstGeom>
        </p:spPr>
        <p:txBody>
          <a:bodyPr/>
          <a:lstStyle/>
          <a:p>
            <a:r>
              <a:t>uitdaging 1: oplossing</a:t>
            </a:r>
          </a:p>
        </p:txBody>
      </p:sp>
      <p:sp>
        <p:nvSpPr>
          <p:cNvPr id="215" name="Slide Number Placeholder 4"/>
          <p:cNvSpPr txBox="1">
            <a:spLocks noGrp="1"/>
          </p:cNvSpPr>
          <p:nvPr>
            <p:ph type="sldNum" sz="quarter" idx="2"/>
          </p:nvPr>
        </p:nvSpPr>
        <p:spPr>
          <a:xfrm>
            <a:off x="8236371" y="628064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216" name="Picture 16" descr="Picture 16"/>
          <p:cNvPicPr>
            <a:picLocks noChangeAspect="1"/>
          </p:cNvPicPr>
          <p:nvPr/>
        </p:nvPicPr>
        <p:blipFill>
          <a:blip r:embed="rId2"/>
          <a:stretch>
            <a:fillRect/>
          </a:stretch>
        </p:blipFill>
        <p:spPr>
          <a:xfrm>
            <a:off x="671512" y="1464108"/>
            <a:ext cx="4759470" cy="409877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Footer Placeholder 3"/>
          <p:cNvSpPr txBox="1"/>
          <p:nvPr/>
        </p:nvSpPr>
        <p:spPr>
          <a:xfrm>
            <a:off x="134128" y="6266484"/>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pic>
        <p:nvPicPr>
          <p:cNvPr id="219" name="Picture 2" descr="Picture 2"/>
          <p:cNvPicPr>
            <a:picLocks noChangeAspect="1"/>
          </p:cNvPicPr>
          <p:nvPr/>
        </p:nvPicPr>
        <p:blipFill>
          <a:blip r:embed="rId2"/>
          <a:stretch>
            <a:fillRect/>
          </a:stretch>
        </p:blipFill>
        <p:spPr>
          <a:xfrm>
            <a:off x="4892313" y="2294520"/>
            <a:ext cx="3771901" cy="3228976"/>
          </a:xfrm>
          <a:prstGeom prst="rect">
            <a:avLst/>
          </a:prstGeom>
          <a:ln w="12700">
            <a:miter lim="400000"/>
          </a:ln>
        </p:spPr>
      </p:pic>
      <p:pic>
        <p:nvPicPr>
          <p:cNvPr id="220" name="Picture 6" descr="Picture 6"/>
          <p:cNvPicPr>
            <a:picLocks noChangeAspect="1"/>
          </p:cNvPicPr>
          <p:nvPr/>
        </p:nvPicPr>
        <p:blipFill>
          <a:blip r:embed="rId3"/>
          <a:stretch>
            <a:fillRect/>
          </a:stretch>
        </p:blipFill>
        <p:spPr>
          <a:xfrm>
            <a:off x="642513" y="2323095"/>
            <a:ext cx="3762376" cy="3200401"/>
          </a:xfrm>
          <a:prstGeom prst="rect">
            <a:avLst/>
          </a:prstGeom>
          <a:ln w="12700">
            <a:miter lim="400000"/>
          </a:ln>
        </p:spPr>
      </p:pic>
      <p:sp>
        <p:nvSpPr>
          <p:cNvPr id="221" name="Title 1"/>
          <p:cNvSpPr txBox="1">
            <a:spLocks noGrp="1"/>
          </p:cNvSpPr>
          <p:nvPr>
            <p:ph type="title"/>
          </p:nvPr>
        </p:nvSpPr>
        <p:spPr>
          <a:xfrm>
            <a:off x="175260" y="292974"/>
            <a:ext cx="8746864" cy="752707"/>
          </a:xfrm>
          <a:prstGeom prst="rect">
            <a:avLst/>
          </a:prstGeom>
        </p:spPr>
        <p:txBody>
          <a:bodyPr/>
          <a:lstStyle/>
          <a:p>
            <a:r>
              <a:t>naar rechts en naar links draaien </a:t>
            </a:r>
          </a:p>
        </p:txBody>
      </p:sp>
      <p:sp>
        <p:nvSpPr>
          <p:cNvPr id="222" name="Slide Number Placeholder 4"/>
          <p:cNvSpPr txBox="1">
            <a:spLocks noGrp="1"/>
          </p:cNvSpPr>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23" name="Content Placeholder 9"/>
          <p:cNvSpPr txBox="1">
            <a:spLocks noGrp="1"/>
          </p:cNvSpPr>
          <p:nvPr>
            <p:ph type="body" sz="quarter" idx="1"/>
          </p:nvPr>
        </p:nvSpPr>
        <p:spPr>
          <a:xfrm>
            <a:off x="155088" y="1140005"/>
            <a:ext cx="8851752" cy="1252891"/>
          </a:xfrm>
          <a:prstGeom prst="rect">
            <a:avLst/>
          </a:prstGeom>
        </p:spPr>
        <p:txBody>
          <a:bodyPr/>
          <a:lstStyle/>
          <a:p>
            <a:pPr marL="431800" indent="-431800">
              <a:lnSpc>
                <a:spcPct val="80000"/>
              </a:lnSpc>
              <a:buClrTx/>
              <a:buSzPct val="97000"/>
              <a:buBlip>
                <a:blip r:embed="rId4"/>
              </a:buBlip>
              <a:defRPr sz="1600"/>
            </a:pPr>
            <a:r>
              <a:t>Om de draairichting te veranderen, moet je:</a:t>
            </a:r>
          </a:p>
          <a:p>
            <a:pPr marL="794657" lvl="1" indent="-362857">
              <a:lnSpc>
                <a:spcPct val="80000"/>
              </a:lnSpc>
              <a:buAutoNum type="arabicPeriod"/>
              <a:defRPr sz="1400"/>
            </a:pPr>
            <a:r>
              <a:rPr sz="1600"/>
              <a:t>Wijzig welk wiel moet draaien</a:t>
            </a:r>
            <a:r>
              <a:t>.</a:t>
            </a:r>
          </a:p>
          <a:p>
            <a:pPr marL="749300" lvl="1" indent="-317500">
              <a:lnSpc>
                <a:spcPct val="80000"/>
              </a:lnSpc>
              <a:buAutoNum type="arabicPeriod"/>
              <a:defRPr sz="1400"/>
            </a:pPr>
            <a:r>
              <a:t>De uiteindelijke hoek moet -90 graden zijn in plaats van 90 graden..</a:t>
            </a:r>
          </a:p>
          <a:p>
            <a:pPr marL="749300" lvl="1" indent="-317500">
              <a:lnSpc>
                <a:spcPct val="80000"/>
              </a:lnSpc>
              <a:buAutoNum type="arabicPeriod"/>
              <a:defRPr sz="1400"/>
            </a:pPr>
            <a:r>
              <a:t>De vergelijking moet ‘&lt;‘ i.p.v. ’&gt;’ zijn, aangezien de hoek kleiner wordt in plaats van groter</a:t>
            </a:r>
          </a:p>
        </p:txBody>
      </p:sp>
      <p:sp>
        <p:nvSpPr>
          <p:cNvPr id="224" name="Rectangle 11"/>
          <p:cNvSpPr/>
          <p:nvPr/>
        </p:nvSpPr>
        <p:spPr>
          <a:xfrm>
            <a:off x="2373691" y="3438323"/>
            <a:ext cx="815914" cy="462709"/>
          </a:xfrm>
          <a:prstGeom prst="rect">
            <a:avLst/>
          </a:prstGeom>
          <a:ln w="28575" cap="rnd">
            <a:solidFill>
              <a:srgbClr val="13B09B"/>
            </a:solidFill>
          </a:ln>
        </p:spPr>
        <p:txBody>
          <a:bodyPr lIns="45719" rIns="45719" anchor="ctr"/>
          <a:lstStyle/>
          <a:p>
            <a:pPr algn="ctr">
              <a:defRPr>
                <a:solidFill>
                  <a:srgbClr val="FFFFFF"/>
                </a:solidFill>
              </a:defRPr>
            </a:pPr>
            <a:endParaRPr/>
          </a:p>
        </p:txBody>
      </p:sp>
      <p:sp>
        <p:nvSpPr>
          <p:cNvPr id="225" name="Rectangle 12"/>
          <p:cNvSpPr/>
          <p:nvPr/>
        </p:nvSpPr>
        <p:spPr>
          <a:xfrm>
            <a:off x="6601558" y="3403207"/>
            <a:ext cx="786869" cy="462708"/>
          </a:xfrm>
          <a:prstGeom prst="rect">
            <a:avLst/>
          </a:prstGeom>
          <a:ln w="28575" cap="rnd">
            <a:solidFill>
              <a:srgbClr val="13B09B"/>
            </a:solidFill>
          </a:ln>
        </p:spPr>
        <p:txBody>
          <a:bodyPr lIns="45719" rIns="45719" anchor="ctr"/>
          <a:lstStyle/>
          <a:p>
            <a:pPr algn="ctr">
              <a:defRPr>
                <a:solidFill>
                  <a:srgbClr val="FFFFFF"/>
                </a:solidFill>
              </a:defRPr>
            </a:pPr>
            <a:endParaRPr/>
          </a:p>
        </p:txBody>
      </p:sp>
      <p:sp>
        <p:nvSpPr>
          <p:cNvPr id="226" name="TextBox 8"/>
          <p:cNvSpPr txBox="1"/>
          <p:nvPr/>
        </p:nvSpPr>
        <p:spPr>
          <a:xfrm>
            <a:off x="1753082" y="5610969"/>
            <a:ext cx="2057133"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t>Naar rechts draaien</a:t>
            </a:r>
          </a:p>
        </p:txBody>
      </p:sp>
      <p:sp>
        <p:nvSpPr>
          <p:cNvPr id="227" name="TextBox 14"/>
          <p:cNvSpPr txBox="1"/>
          <p:nvPr/>
        </p:nvSpPr>
        <p:spPr>
          <a:xfrm>
            <a:off x="6076658" y="5610969"/>
            <a:ext cx="1836669"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t>Naar links draaien</a:t>
            </a:r>
          </a:p>
        </p:txBody>
      </p:sp>
      <p:sp>
        <p:nvSpPr>
          <p:cNvPr id="228" name="Rectangle 15"/>
          <p:cNvSpPr/>
          <p:nvPr/>
        </p:nvSpPr>
        <p:spPr>
          <a:xfrm>
            <a:off x="3354976" y="4370520"/>
            <a:ext cx="815914" cy="462709"/>
          </a:xfrm>
          <a:prstGeom prst="rect">
            <a:avLst/>
          </a:prstGeom>
          <a:ln w="28575" cap="rnd">
            <a:solidFill>
              <a:schemeClr val="accent3"/>
            </a:solidFill>
          </a:ln>
        </p:spPr>
        <p:txBody>
          <a:bodyPr lIns="45719" rIns="45719" anchor="ctr"/>
          <a:lstStyle/>
          <a:p>
            <a:pPr algn="ctr">
              <a:defRPr>
                <a:solidFill>
                  <a:schemeClr val="accent3"/>
                </a:solidFill>
              </a:defRPr>
            </a:pPr>
            <a:endParaRPr/>
          </a:p>
        </p:txBody>
      </p:sp>
      <p:sp>
        <p:nvSpPr>
          <p:cNvPr id="229" name="Rectangle 16"/>
          <p:cNvSpPr/>
          <p:nvPr/>
        </p:nvSpPr>
        <p:spPr>
          <a:xfrm>
            <a:off x="7588784" y="4370520"/>
            <a:ext cx="815914" cy="462709"/>
          </a:xfrm>
          <a:prstGeom prst="rect">
            <a:avLst/>
          </a:prstGeom>
          <a:ln w="28575" cap="rnd">
            <a:solidFill>
              <a:schemeClr val="accent3"/>
            </a:solidFill>
          </a:ln>
        </p:spPr>
        <p:txBody>
          <a:bodyPr lIns="45719" rIns="45719" anchor="ctr"/>
          <a:lstStyle/>
          <a:p>
            <a:pPr algn="ctr">
              <a:defRPr>
                <a:solidFill>
                  <a:schemeClr val="accent3"/>
                </a:solidFill>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Footer Placeholder 2"/>
          <p:cNvSpPr txBox="1"/>
          <p:nvPr/>
        </p:nvSpPr>
        <p:spPr>
          <a:xfrm>
            <a:off x="134128" y="6330493"/>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232" name="Straight Connector 92"/>
          <p:cNvSpPr/>
          <p:nvPr/>
        </p:nvSpPr>
        <p:spPr>
          <a:xfrm>
            <a:off x="3584592" y="5364705"/>
            <a:ext cx="2257736" cy="12733"/>
          </a:xfrm>
          <a:prstGeom prst="line">
            <a:avLst/>
          </a:prstGeom>
          <a:ln w="76200" cap="rnd">
            <a:solidFill>
              <a:srgbClr val="000000"/>
            </a:solidFill>
          </a:ln>
        </p:spPr>
        <p:txBody>
          <a:bodyPr lIns="45719" rIns="45719"/>
          <a:lstStyle/>
          <a:p>
            <a:endParaRPr/>
          </a:p>
        </p:txBody>
      </p:sp>
      <p:sp>
        <p:nvSpPr>
          <p:cNvPr id="233" name="Straight Connector 48"/>
          <p:cNvSpPr/>
          <p:nvPr/>
        </p:nvSpPr>
        <p:spPr>
          <a:xfrm>
            <a:off x="399152" y="5350551"/>
            <a:ext cx="2257736" cy="12733"/>
          </a:xfrm>
          <a:prstGeom prst="line">
            <a:avLst/>
          </a:prstGeom>
          <a:ln w="76200" cap="rnd">
            <a:solidFill>
              <a:srgbClr val="000000"/>
            </a:solidFill>
          </a:ln>
        </p:spPr>
        <p:txBody>
          <a:bodyPr lIns="45719" rIns="45719"/>
          <a:lstStyle/>
          <a:p>
            <a:endParaRPr/>
          </a:p>
        </p:txBody>
      </p:sp>
      <p:sp>
        <p:nvSpPr>
          <p:cNvPr id="234" name="Straight Connector 47"/>
          <p:cNvSpPr/>
          <p:nvPr/>
        </p:nvSpPr>
        <p:spPr>
          <a:xfrm>
            <a:off x="276086" y="2251740"/>
            <a:ext cx="2380802" cy="1"/>
          </a:xfrm>
          <a:prstGeom prst="line">
            <a:avLst/>
          </a:prstGeom>
          <a:ln w="76200" cap="rnd">
            <a:solidFill>
              <a:srgbClr val="000000"/>
            </a:solidFill>
          </a:ln>
        </p:spPr>
        <p:txBody>
          <a:bodyPr lIns="45719" rIns="45719"/>
          <a:lstStyle/>
          <a:p>
            <a:endParaRPr/>
          </a:p>
        </p:txBody>
      </p:sp>
      <p:sp>
        <p:nvSpPr>
          <p:cNvPr id="235" name="Title 1"/>
          <p:cNvSpPr txBox="1">
            <a:spLocks noGrp="1"/>
          </p:cNvSpPr>
          <p:nvPr>
            <p:ph type="title"/>
          </p:nvPr>
        </p:nvSpPr>
        <p:spPr>
          <a:xfrm>
            <a:off x="175260" y="292974"/>
            <a:ext cx="8746864" cy="752707"/>
          </a:xfrm>
          <a:prstGeom prst="rect">
            <a:avLst/>
          </a:prstGeom>
        </p:spPr>
        <p:txBody>
          <a:bodyPr/>
          <a:lstStyle/>
          <a:p>
            <a:r>
              <a:t>Er zijn twee soorten bochten</a:t>
            </a:r>
          </a:p>
        </p:txBody>
      </p:sp>
      <p:sp>
        <p:nvSpPr>
          <p:cNvPr id="236" name="TextBox 5"/>
          <p:cNvSpPr txBox="1"/>
          <p:nvPr/>
        </p:nvSpPr>
        <p:spPr>
          <a:xfrm>
            <a:off x="276086" y="1278956"/>
            <a:ext cx="5497871" cy="380366"/>
          </a:xfrm>
          <a:prstGeom prst="rect">
            <a:avLst/>
          </a:prstGeom>
          <a:solidFill>
            <a:srgbClr val="F2F2F2"/>
          </a:solidFill>
          <a:ln w="22225" cap="rnd">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b="1"/>
            </a:lvl1pPr>
          </a:lstStyle>
          <a:p>
            <a:r>
              <a:t>180 graden draaien op 1 wiel</a:t>
            </a:r>
          </a:p>
        </p:txBody>
      </p:sp>
      <p:sp>
        <p:nvSpPr>
          <p:cNvPr id="237" name="TextBox 6"/>
          <p:cNvSpPr txBox="1"/>
          <p:nvPr/>
        </p:nvSpPr>
        <p:spPr>
          <a:xfrm>
            <a:off x="276086" y="3868344"/>
            <a:ext cx="5497871" cy="380366"/>
          </a:xfrm>
          <a:prstGeom prst="rect">
            <a:avLst/>
          </a:prstGeom>
          <a:solidFill>
            <a:srgbClr val="F2F2F2"/>
          </a:solidFill>
          <a:ln w="22225" cap="rnd">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b="1"/>
            </a:lvl1pPr>
          </a:lstStyle>
          <a:p>
            <a:r>
              <a:t>180 draaien om zijn as</a:t>
            </a:r>
          </a:p>
        </p:txBody>
      </p:sp>
      <p:sp>
        <p:nvSpPr>
          <p:cNvPr id="238" name="TextBox 7"/>
          <p:cNvSpPr txBox="1"/>
          <p:nvPr/>
        </p:nvSpPr>
        <p:spPr>
          <a:xfrm>
            <a:off x="6160909" y="1255771"/>
            <a:ext cx="2713585" cy="4625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Zie waar de robot op beide foto's eindigt na een draai van 180 graden.</a:t>
            </a:r>
          </a:p>
          <a:p>
            <a:endParaRPr/>
          </a:p>
          <a:p>
            <a:r>
              <a:t>In de ‘180 graden draaien om de as’ beweegt de robot veel minder en dat maakt deze draai geweldig voor krappe posities. Ook zijn deze draaibeurten meestal iets sneller, maar ook iets minder nauwkeurig.</a:t>
            </a:r>
          </a:p>
          <a:p>
            <a:endParaRPr/>
          </a:p>
          <a:p>
            <a:r>
              <a:t>Dus wanneer u bochten moet maken, moet u beslissen welke bocht het beste past bij de situatie!</a:t>
            </a:r>
          </a:p>
        </p:txBody>
      </p:sp>
      <p:grpSp>
        <p:nvGrpSpPr>
          <p:cNvPr id="246" name="Group 9"/>
          <p:cNvGrpSpPr/>
          <p:nvPr/>
        </p:nvGrpSpPr>
        <p:grpSpPr>
          <a:xfrm>
            <a:off x="4133979" y="4741367"/>
            <a:ext cx="1164831" cy="1188965"/>
            <a:chOff x="0" y="0"/>
            <a:chExt cx="1164830" cy="1188963"/>
          </a:xfrm>
        </p:grpSpPr>
        <p:grpSp>
          <p:nvGrpSpPr>
            <p:cNvPr id="243" name="Group 10"/>
            <p:cNvGrpSpPr/>
            <p:nvPr/>
          </p:nvGrpSpPr>
          <p:grpSpPr>
            <a:xfrm>
              <a:off x="0" y="145158"/>
              <a:ext cx="1164831" cy="913672"/>
              <a:chOff x="0" y="0"/>
              <a:chExt cx="1164830" cy="913670"/>
            </a:xfrm>
          </p:grpSpPr>
          <p:sp>
            <p:nvSpPr>
              <p:cNvPr id="239" name="Rounded Rectangle 13"/>
              <p:cNvSpPr/>
              <p:nvPr/>
            </p:nvSpPr>
            <p:spPr>
              <a:xfrm rot="16200000">
                <a:off x="289270" y="-121174"/>
                <a:ext cx="586290" cy="1164831"/>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40" name="Rounded Rectangle 14"/>
              <p:cNvSpPr/>
              <p:nvPr/>
            </p:nvSpPr>
            <p:spPr>
              <a:xfrm rot="16200000">
                <a:off x="502774" y="-111590"/>
                <a:ext cx="159284" cy="382463"/>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41" name="Rounded Rectangle 15"/>
              <p:cNvSpPr/>
              <p:nvPr/>
            </p:nvSpPr>
            <p:spPr>
              <a:xfrm rot="16200000">
                <a:off x="502774" y="642797"/>
                <a:ext cx="159284" cy="382464"/>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42" name="Oval 16"/>
              <p:cNvSpPr/>
              <p:nvPr/>
            </p:nvSpPr>
            <p:spPr>
              <a:xfrm rot="16200000">
                <a:off x="37671" y="353462"/>
                <a:ext cx="202365" cy="215559"/>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44" name="TextBox 11"/>
            <p:cNvSpPr txBox="1"/>
            <p:nvPr/>
          </p:nvSpPr>
          <p:spPr>
            <a:xfrm>
              <a:off x="159580" y="830823"/>
              <a:ext cx="374182"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245" name="TextBox 12"/>
            <p:cNvSpPr txBox="1"/>
            <p:nvPr/>
          </p:nvSpPr>
          <p:spPr>
            <a:xfrm>
              <a:off x="149600" y="0"/>
              <a:ext cx="374182"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247" name="TextBox 25"/>
          <p:cNvSpPr txBox="1"/>
          <p:nvPr/>
        </p:nvSpPr>
        <p:spPr>
          <a:xfrm>
            <a:off x="502920" y="4373571"/>
            <a:ext cx="1617000"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t>Start Positie</a:t>
            </a:r>
          </a:p>
        </p:txBody>
      </p:sp>
      <p:sp>
        <p:nvSpPr>
          <p:cNvPr id="248" name="TextBox 26"/>
          <p:cNvSpPr txBox="1"/>
          <p:nvPr/>
        </p:nvSpPr>
        <p:spPr>
          <a:xfrm>
            <a:off x="3939802" y="4375841"/>
            <a:ext cx="1617000"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t>Eind Positie</a:t>
            </a:r>
          </a:p>
        </p:txBody>
      </p:sp>
      <p:sp>
        <p:nvSpPr>
          <p:cNvPr id="249" name="TextBox 27"/>
          <p:cNvSpPr txBox="1"/>
          <p:nvPr/>
        </p:nvSpPr>
        <p:spPr>
          <a:xfrm>
            <a:off x="2487493" y="4895251"/>
            <a:ext cx="1247608" cy="891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r>
              <a:t>Motoren </a:t>
            </a:r>
          </a:p>
          <a:p>
            <a:pPr algn="ctr"/>
            <a:r>
              <a:t>A en E bewegen</a:t>
            </a:r>
          </a:p>
        </p:txBody>
      </p:sp>
      <p:grpSp>
        <p:nvGrpSpPr>
          <p:cNvPr id="257" name="Group 37"/>
          <p:cNvGrpSpPr/>
          <p:nvPr/>
        </p:nvGrpSpPr>
        <p:grpSpPr>
          <a:xfrm>
            <a:off x="4051860" y="2570197"/>
            <a:ext cx="1164831" cy="1189023"/>
            <a:chOff x="0" y="0"/>
            <a:chExt cx="1164830" cy="1189022"/>
          </a:xfrm>
        </p:grpSpPr>
        <p:grpSp>
          <p:nvGrpSpPr>
            <p:cNvPr id="254" name="Group 38"/>
            <p:cNvGrpSpPr/>
            <p:nvPr/>
          </p:nvGrpSpPr>
          <p:grpSpPr>
            <a:xfrm>
              <a:off x="0" y="158374"/>
              <a:ext cx="1164831" cy="896141"/>
              <a:chOff x="0" y="0"/>
              <a:chExt cx="1164830" cy="896139"/>
            </a:xfrm>
          </p:grpSpPr>
          <p:sp>
            <p:nvSpPr>
              <p:cNvPr id="250" name="Rounded Rectangle 41"/>
              <p:cNvSpPr/>
              <p:nvPr/>
            </p:nvSpPr>
            <p:spPr>
              <a:xfrm rot="16200000">
                <a:off x="294894" y="-130024"/>
                <a:ext cx="575042" cy="1164831"/>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51" name="Rounded Rectangle 42"/>
              <p:cNvSpPr/>
              <p:nvPr/>
            </p:nvSpPr>
            <p:spPr>
              <a:xfrm rot="16200000">
                <a:off x="504302" y="-113118"/>
                <a:ext cx="156228" cy="382463"/>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52" name="Rounded Rectangle 43"/>
              <p:cNvSpPr/>
              <p:nvPr/>
            </p:nvSpPr>
            <p:spPr>
              <a:xfrm rot="16200000">
                <a:off x="504302" y="626794"/>
                <a:ext cx="156228" cy="382464"/>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53" name="Oval 44"/>
              <p:cNvSpPr/>
              <p:nvPr/>
            </p:nvSpPr>
            <p:spPr>
              <a:xfrm rot="16200000">
                <a:off x="39612" y="344611"/>
                <a:ext cx="198483" cy="215559"/>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55" name="TextBox 39"/>
            <p:cNvSpPr txBox="1"/>
            <p:nvPr/>
          </p:nvSpPr>
          <p:spPr>
            <a:xfrm>
              <a:off x="159580" y="830882"/>
              <a:ext cx="374182"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256" name="TextBox 40"/>
            <p:cNvSpPr txBox="1"/>
            <p:nvPr/>
          </p:nvSpPr>
          <p:spPr>
            <a:xfrm>
              <a:off x="149600" y="0"/>
              <a:ext cx="374182"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258" name="TextBox 45"/>
          <p:cNvSpPr txBox="1"/>
          <p:nvPr/>
        </p:nvSpPr>
        <p:spPr>
          <a:xfrm>
            <a:off x="2416790" y="1928573"/>
            <a:ext cx="1247608"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r>
              <a:t>Motor </a:t>
            </a:r>
          </a:p>
          <a:p>
            <a:pPr algn="ctr"/>
            <a:r>
              <a:t>A beweegt</a:t>
            </a:r>
          </a:p>
        </p:txBody>
      </p:sp>
      <p:sp>
        <p:nvSpPr>
          <p:cNvPr id="259" name="TextBox 49"/>
          <p:cNvSpPr txBox="1"/>
          <p:nvPr/>
        </p:nvSpPr>
        <p:spPr>
          <a:xfrm>
            <a:off x="502920" y="2918542"/>
            <a:ext cx="1617000"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t>Start Positie</a:t>
            </a:r>
          </a:p>
        </p:txBody>
      </p:sp>
      <p:sp>
        <p:nvSpPr>
          <p:cNvPr id="260" name="TextBox 50"/>
          <p:cNvSpPr txBox="1"/>
          <p:nvPr/>
        </p:nvSpPr>
        <p:spPr>
          <a:xfrm>
            <a:off x="3940578" y="1725371"/>
            <a:ext cx="1617000"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t>Eind Positie</a:t>
            </a:r>
          </a:p>
        </p:txBody>
      </p:sp>
      <p:grpSp>
        <p:nvGrpSpPr>
          <p:cNvPr id="270" name="Group 88"/>
          <p:cNvGrpSpPr/>
          <p:nvPr/>
        </p:nvGrpSpPr>
        <p:grpSpPr>
          <a:xfrm>
            <a:off x="892870" y="1619168"/>
            <a:ext cx="1386066" cy="1217758"/>
            <a:chOff x="0" y="0"/>
            <a:chExt cx="1386064" cy="1217756"/>
          </a:xfrm>
        </p:grpSpPr>
        <p:grpSp>
          <p:nvGrpSpPr>
            <p:cNvPr id="268" name="Group 29"/>
            <p:cNvGrpSpPr/>
            <p:nvPr/>
          </p:nvGrpSpPr>
          <p:grpSpPr>
            <a:xfrm>
              <a:off x="0" y="-1"/>
              <a:ext cx="1164831" cy="1217758"/>
              <a:chOff x="0" y="0"/>
              <a:chExt cx="1164830" cy="1217756"/>
            </a:xfrm>
          </p:grpSpPr>
          <p:grpSp>
            <p:nvGrpSpPr>
              <p:cNvPr id="265" name="Group 30"/>
              <p:cNvGrpSpPr/>
              <p:nvPr/>
            </p:nvGrpSpPr>
            <p:grpSpPr>
              <a:xfrm>
                <a:off x="0" y="182517"/>
                <a:ext cx="1164831" cy="896140"/>
                <a:chOff x="0" y="0"/>
                <a:chExt cx="1164830" cy="896138"/>
              </a:xfrm>
            </p:grpSpPr>
            <p:sp>
              <p:nvSpPr>
                <p:cNvPr id="261" name="Rounded Rectangle 33"/>
                <p:cNvSpPr/>
                <p:nvPr/>
              </p:nvSpPr>
              <p:spPr>
                <a:xfrm rot="5400000">
                  <a:off x="294895" y="-138667"/>
                  <a:ext cx="575041" cy="1164831"/>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62" name="Rounded Rectangle 34"/>
                <p:cNvSpPr/>
                <p:nvPr/>
              </p:nvSpPr>
              <p:spPr>
                <a:xfrm rot="5400000">
                  <a:off x="504302" y="626794"/>
                  <a:ext cx="156228" cy="382463"/>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63" name="Rounded Rectangle 35"/>
                <p:cNvSpPr/>
                <p:nvPr/>
              </p:nvSpPr>
              <p:spPr>
                <a:xfrm rot="5400000">
                  <a:off x="504302" y="-113118"/>
                  <a:ext cx="156228" cy="382463"/>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64" name="Oval 36"/>
                <p:cNvSpPr/>
                <p:nvPr/>
              </p:nvSpPr>
              <p:spPr>
                <a:xfrm rot="5400000">
                  <a:off x="926737" y="335969"/>
                  <a:ext cx="198483" cy="215559"/>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66" name="TextBox 31"/>
              <p:cNvSpPr txBox="1"/>
              <p:nvPr/>
            </p:nvSpPr>
            <p:spPr>
              <a:xfrm>
                <a:off x="755316" y="0"/>
                <a:ext cx="374181"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267" name="TextBox 32"/>
              <p:cNvSpPr txBox="1"/>
              <p:nvPr/>
            </p:nvSpPr>
            <p:spPr>
              <a:xfrm>
                <a:off x="779100" y="859616"/>
                <a:ext cx="374182"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269" name="Curved Connector 52"/>
            <p:cNvSpPr/>
            <p:nvPr/>
          </p:nvSpPr>
          <p:spPr>
            <a:xfrm>
              <a:off x="1037166" y="217903"/>
              <a:ext cx="348899" cy="3091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grpSp>
      <p:grpSp>
        <p:nvGrpSpPr>
          <p:cNvPr id="281" name="Group 87"/>
          <p:cNvGrpSpPr/>
          <p:nvPr/>
        </p:nvGrpSpPr>
        <p:grpSpPr>
          <a:xfrm>
            <a:off x="648829" y="4706213"/>
            <a:ext cx="1485589" cy="1218548"/>
            <a:chOff x="0" y="0"/>
            <a:chExt cx="1485588" cy="1218547"/>
          </a:xfrm>
        </p:grpSpPr>
        <p:grpSp>
          <p:nvGrpSpPr>
            <p:cNvPr id="278" name="Group 17"/>
            <p:cNvGrpSpPr/>
            <p:nvPr/>
          </p:nvGrpSpPr>
          <p:grpSpPr>
            <a:xfrm>
              <a:off x="160688" y="0"/>
              <a:ext cx="1164831" cy="1218548"/>
              <a:chOff x="0" y="0"/>
              <a:chExt cx="1164830" cy="1218547"/>
            </a:xfrm>
          </p:grpSpPr>
          <p:grpSp>
            <p:nvGrpSpPr>
              <p:cNvPr id="275" name="Group 18"/>
              <p:cNvGrpSpPr/>
              <p:nvPr/>
            </p:nvGrpSpPr>
            <p:grpSpPr>
              <a:xfrm>
                <a:off x="0" y="170061"/>
                <a:ext cx="1164831" cy="913672"/>
                <a:chOff x="0" y="0"/>
                <a:chExt cx="1164830" cy="913670"/>
              </a:xfrm>
            </p:grpSpPr>
            <p:sp>
              <p:nvSpPr>
                <p:cNvPr id="271" name="Rounded Rectangle 21"/>
                <p:cNvSpPr/>
                <p:nvPr/>
              </p:nvSpPr>
              <p:spPr>
                <a:xfrm rot="5400000">
                  <a:off x="289270" y="-129986"/>
                  <a:ext cx="586290" cy="1164831"/>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72" name="Rounded Rectangle 22"/>
                <p:cNvSpPr/>
                <p:nvPr/>
              </p:nvSpPr>
              <p:spPr>
                <a:xfrm rot="5400000">
                  <a:off x="502774" y="642797"/>
                  <a:ext cx="159284" cy="382464"/>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73" name="Rounded Rectangle 23"/>
                <p:cNvSpPr/>
                <p:nvPr/>
              </p:nvSpPr>
              <p:spPr>
                <a:xfrm rot="5400000">
                  <a:off x="502774" y="-111590"/>
                  <a:ext cx="159284" cy="382463"/>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74" name="Oval 24"/>
                <p:cNvSpPr/>
                <p:nvPr/>
              </p:nvSpPr>
              <p:spPr>
                <a:xfrm rot="5400000">
                  <a:off x="924796" y="344650"/>
                  <a:ext cx="202365" cy="215559"/>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76" name="TextBox 19"/>
              <p:cNvSpPr txBox="1"/>
              <p:nvPr/>
            </p:nvSpPr>
            <p:spPr>
              <a:xfrm>
                <a:off x="755316" y="0"/>
                <a:ext cx="374181"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277" name="TextBox 20"/>
              <p:cNvSpPr txBox="1"/>
              <p:nvPr/>
            </p:nvSpPr>
            <p:spPr>
              <a:xfrm>
                <a:off x="779100" y="860407"/>
                <a:ext cx="374182"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279" name="Curved Connector 57"/>
            <p:cNvSpPr/>
            <p:nvPr/>
          </p:nvSpPr>
          <p:spPr>
            <a:xfrm>
              <a:off x="1136690" y="196299"/>
              <a:ext cx="348899" cy="3151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sp>
          <p:nvSpPr>
            <p:cNvPr id="280" name="Curved Connector 76"/>
            <p:cNvSpPr/>
            <p:nvPr/>
          </p:nvSpPr>
          <p:spPr>
            <a:xfrm rot="5400000" flipH="1">
              <a:off x="38506" y="628013"/>
              <a:ext cx="350939" cy="4279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01" y="0"/>
                    <a:pt x="602" y="5400"/>
                    <a:pt x="602" y="10800"/>
                  </a:cubicBezTo>
                  <a:cubicBezTo>
                    <a:pt x="602" y="16200"/>
                    <a:pt x="11101" y="216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grpSp>
      <p:sp>
        <p:nvSpPr>
          <p:cNvPr id="282" name="Straight Connector 90"/>
          <p:cNvSpPr/>
          <p:nvPr/>
        </p:nvSpPr>
        <p:spPr>
          <a:xfrm>
            <a:off x="3393154" y="2219824"/>
            <a:ext cx="2380802" cy="1"/>
          </a:xfrm>
          <a:prstGeom prst="line">
            <a:avLst/>
          </a:prstGeom>
          <a:ln w="76200" cap="rnd">
            <a:solidFill>
              <a:srgbClr val="000000"/>
            </a:solidFill>
          </a:ln>
        </p:spPr>
        <p:txBody>
          <a:bodyPr lIns="45719" rIns="45719"/>
          <a:lstStyle/>
          <a:p>
            <a:endParaRPr/>
          </a:p>
        </p:txBody>
      </p:sp>
      <p:sp>
        <p:nvSpPr>
          <p:cNvPr id="283" name="Slide Number Placeholder 3"/>
          <p:cNvSpPr txBox="1">
            <a:spLocks noGrp="1"/>
          </p:cNvSpPr>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Helvetica"/>
        <a:ea typeface="Helvetica"/>
        <a:cs typeface="Helvetica"/>
      </a:majorFont>
      <a:minorFont>
        <a:latin typeface="Calibri"/>
        <a:ea typeface="Calibri"/>
        <a:cs typeface="Calibri"/>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Helvetica"/>
        <a:ea typeface="Helvetica"/>
        <a:cs typeface="Helvetica"/>
      </a:majorFont>
      <a:minorFont>
        <a:latin typeface="Calibri"/>
        <a:ea typeface="Calibri"/>
        <a:cs typeface="Calibri"/>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1224</Words>
  <Application>Microsoft Office PowerPoint</Application>
  <PresentationFormat>On-screen Show (4:3)</PresentationFormat>
  <Paragraphs>137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Helvetica Neue</vt:lpstr>
      <vt:lpstr>Wingdings 2</vt:lpstr>
      <vt:lpstr>Dividend</vt:lpstr>
      <vt:lpstr>Draaien met de kantelsensor</vt:lpstr>
      <vt:lpstr>Lesdoelen</vt:lpstr>
      <vt:lpstr>BLOKKEN DIE in deze les behandeld worden</vt:lpstr>
      <vt:lpstr>Robot oriëntatie: ‘YAW’, ‘PITCH’ en ‘ROLL’</vt:lpstr>
      <vt:lpstr>Gyrosensor gebruiken om te draaien</vt:lpstr>
      <vt:lpstr>uitdaging I</vt:lpstr>
      <vt:lpstr>uitdaging 1: oplossing</vt:lpstr>
      <vt:lpstr>naar rechts en naar links draaien </vt:lpstr>
      <vt:lpstr>Er zijn twee soorten bochten</vt:lpstr>
      <vt:lpstr>draai maken op 1 wiel of om de as</vt:lpstr>
      <vt:lpstr>Draai uitdagingen</vt:lpstr>
      <vt:lpstr>Uitdaging Oplossingen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Draaien met de kantelsensor</dc:title>
  <cp:lastModifiedBy>Arvind Seshan</cp:lastModifiedBy>
  <cp:revision>1</cp:revision>
  <dcterms:modified xsi:type="dcterms:W3CDTF">2020-07-09T15:51:45Z</dcterms:modified>
</cp:coreProperties>
</file>