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4"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0" name="Shape 460"/>
          <p:cNvSpPr>
            <a:spLocks noGrp="1" noRot="1" noChangeAspect="1"/>
          </p:cNvSpPr>
          <p:nvPr>
            <p:ph type="sldImg"/>
          </p:nvPr>
        </p:nvSpPr>
        <p:spPr>
          <a:xfrm>
            <a:off x="1143000" y="685800"/>
            <a:ext cx="4572000" cy="3429000"/>
          </a:xfrm>
          <a:prstGeom prst="rect">
            <a:avLst/>
          </a:prstGeom>
        </p:spPr>
        <p:txBody>
          <a:bodyPr/>
          <a:lstStyle/>
          <a:p>
            <a:endParaRPr/>
          </a:p>
        </p:txBody>
      </p:sp>
      <p:sp>
        <p:nvSpPr>
          <p:cNvPr id="461" name="Shape 46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eltekst"/>
          <p:cNvSpPr txBox="1">
            <a:spLocks noGrp="1"/>
          </p:cNvSpPr>
          <p:nvPr>
            <p:ph type="title"/>
          </p:nvPr>
        </p:nvSpPr>
        <p:spPr>
          <a:xfrm>
            <a:off x="1143000" y="1122362"/>
            <a:ext cx="6858000" cy="2387601"/>
          </a:xfrm>
          <a:prstGeom prst="rect">
            <a:avLst/>
          </a:prstGeom>
        </p:spPr>
        <p:txBody>
          <a:bodyPr anchor="b"/>
          <a:lstStyle>
            <a:lvl1pPr algn="ctr">
              <a:defRPr sz="6000"/>
            </a:lvl1pPr>
          </a:lstStyle>
          <a:p>
            <a:r>
              <a:t>Titeltekst</a:t>
            </a:r>
          </a:p>
        </p:txBody>
      </p:sp>
      <p:sp>
        <p:nvSpPr>
          <p:cNvPr id="12" name="Hoofdtekst - niveau één…"/>
          <p:cNvSpPr txBox="1">
            <a:spLocks noGrp="1"/>
          </p:cNvSpPr>
          <p:nvPr>
            <p:ph type="body" sz="quarter" idx="1"/>
          </p:nvPr>
        </p:nvSpPr>
        <p:spPr>
          <a:xfrm>
            <a:off x="1143000" y="3602037"/>
            <a:ext cx="6858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3"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2" name="Hoofdtekst - niveau één…"/>
          <p:cNvSpPr txBox="1">
            <a:spLocks noGrp="1"/>
          </p:cNvSpPr>
          <p:nvPr>
            <p:ph type="body" sz="quarter" idx="1"/>
          </p:nvPr>
        </p:nvSpPr>
        <p:spPr>
          <a:xfrm>
            <a:off x="1132517" y="3427224"/>
            <a:ext cx="6858001" cy="914401"/>
          </a:xfrm>
          <a:prstGeom prst="rect">
            <a:avLst/>
          </a:prstGeom>
        </p:spPr>
        <p:txBody>
          <a:bodyPr/>
          <a:lstStyle>
            <a:lvl1pPr marL="0" indent="0" algn="ctr">
              <a:lnSpc>
                <a:spcPct val="100000"/>
              </a:lnSpc>
              <a:spcBef>
                <a:spcPts val="600"/>
              </a:spcBef>
              <a:buSzTx/>
              <a:buFontTx/>
              <a:buNone/>
              <a:defRPr sz="2000" spc="120">
                <a:solidFill>
                  <a:srgbClr val="D1282E"/>
                </a:solidFill>
                <a:latin typeface="Arial Black"/>
                <a:ea typeface="Arial Black"/>
                <a:cs typeface="Arial Black"/>
                <a:sym typeface="Arial Black"/>
              </a:defRPr>
            </a:lvl1pPr>
            <a:lvl2pPr marL="0" indent="457200" algn="ctr">
              <a:lnSpc>
                <a:spcPct val="100000"/>
              </a:lnSpc>
              <a:spcBef>
                <a:spcPts val="600"/>
              </a:spcBef>
              <a:buSzTx/>
              <a:buFontTx/>
              <a:buNone/>
              <a:defRPr sz="2000" spc="120">
                <a:solidFill>
                  <a:srgbClr val="D1282E"/>
                </a:solidFill>
                <a:latin typeface="Arial Black"/>
                <a:ea typeface="Arial Black"/>
                <a:cs typeface="Arial Black"/>
                <a:sym typeface="Arial Black"/>
              </a:defRPr>
            </a:lvl2pPr>
            <a:lvl3pPr marL="0" indent="914400" algn="ctr">
              <a:lnSpc>
                <a:spcPct val="100000"/>
              </a:lnSpc>
              <a:spcBef>
                <a:spcPts val="600"/>
              </a:spcBef>
              <a:buSzTx/>
              <a:buFontTx/>
              <a:buNone/>
              <a:defRPr sz="2000" spc="120">
                <a:solidFill>
                  <a:srgbClr val="D1282E"/>
                </a:solidFill>
                <a:latin typeface="Arial Black"/>
                <a:ea typeface="Arial Black"/>
                <a:cs typeface="Arial Black"/>
                <a:sym typeface="Arial Black"/>
              </a:defRPr>
            </a:lvl3pPr>
            <a:lvl4pPr marL="0" indent="1371600" algn="ctr">
              <a:lnSpc>
                <a:spcPct val="100000"/>
              </a:lnSpc>
              <a:spcBef>
                <a:spcPts val="600"/>
              </a:spcBef>
              <a:buSzTx/>
              <a:buFontTx/>
              <a:buNone/>
              <a:defRPr sz="2000" spc="120">
                <a:solidFill>
                  <a:srgbClr val="D1282E"/>
                </a:solidFill>
                <a:latin typeface="Arial Black"/>
                <a:ea typeface="Arial Black"/>
                <a:cs typeface="Arial Black"/>
                <a:sym typeface="Arial Black"/>
              </a:defRPr>
            </a:lvl4pPr>
            <a:lvl5pPr marL="0" indent="1828800" algn="ctr">
              <a:lnSpc>
                <a:spcPct val="100000"/>
              </a:lnSpc>
              <a:spcBef>
                <a:spcPts val="600"/>
              </a:spcBef>
              <a:buSzTx/>
              <a:buFontTx/>
              <a:buNone/>
              <a:defRPr sz="2000" spc="120">
                <a:solidFill>
                  <a:srgbClr val="D1282E"/>
                </a:solidFill>
                <a:latin typeface="Arial Black"/>
                <a:ea typeface="Arial Black"/>
                <a:cs typeface="Arial Black"/>
                <a:sym typeface="Arial Black"/>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93" name="Dianummer"/>
          <p:cNvSpPr txBox="1">
            <a:spLocks noGrp="1"/>
          </p:cNvSpPr>
          <p:nvPr>
            <p:ph type="sldNum" sz="quarter" idx="2"/>
          </p:nvPr>
        </p:nvSpPr>
        <p:spPr>
          <a:xfrm>
            <a:off x="8484241" y="6341733"/>
            <a:ext cx="358414" cy="350662"/>
          </a:xfrm>
          <a:prstGeom prst="rect">
            <a:avLst/>
          </a:prstGeom>
        </p:spPr>
        <p:txBody>
          <a:bodyPr anchor="t"/>
          <a:lstStyle>
            <a:lvl1pPr algn="l">
              <a:defRPr sz="1800">
                <a:solidFill>
                  <a:srgbClr val="000000"/>
                </a:solidFill>
                <a:latin typeface="Arial"/>
                <a:ea typeface="Arial"/>
                <a:cs typeface="Arial"/>
                <a:sym typeface="Arial"/>
              </a:defRPr>
            </a:lvl1pPr>
          </a:lstStyle>
          <a:p>
            <a:fld id="{86CB4B4D-7CA3-9044-876B-883B54F8677D}" type="slidenum">
              <a:t>‹#›</a:t>
            </a:fld>
            <a:endParaRPr/>
          </a:p>
        </p:txBody>
      </p:sp>
      <p:sp>
        <p:nvSpPr>
          <p:cNvPr id="94" name="Rectangle 10"/>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95" name="Rectangle 11"/>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96" name="Rectangle 12"/>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97" name="Titeltekst"/>
          <p:cNvSpPr txBox="1">
            <a:spLocks noGrp="1"/>
          </p:cNvSpPr>
          <p:nvPr>
            <p:ph type="title"/>
          </p:nvPr>
        </p:nvSpPr>
        <p:spPr>
          <a:xfrm>
            <a:off x="502902" y="5741849"/>
            <a:ext cx="8117228" cy="602770"/>
          </a:xfrm>
          <a:prstGeom prst="rect">
            <a:avLst/>
          </a:prstGeom>
        </p:spPr>
        <p:txBody>
          <a:bodyPr anchor="t"/>
          <a:lstStyle>
            <a:lvl1pPr algn="ctr">
              <a:lnSpc>
                <a:spcPct val="100000"/>
              </a:lnSpc>
              <a:defRPr sz="3200" cap="all" spc="-60">
                <a:solidFill>
                  <a:srgbClr val="D1282E"/>
                </a:solidFill>
                <a:latin typeface="Arial Black"/>
                <a:ea typeface="Arial Black"/>
                <a:cs typeface="Arial Black"/>
                <a:sym typeface="Arial Black"/>
              </a:defRPr>
            </a:lvl1pPr>
          </a:lstStyle>
          <a:p>
            <a:r>
              <a:t>Titeltekst</a:t>
            </a:r>
          </a:p>
        </p:txBody>
      </p:sp>
      <p:sp>
        <p:nvSpPr>
          <p:cNvPr id="98" name="TextBox 14"/>
          <p:cNvSpPr txBox="1"/>
          <p:nvPr/>
        </p:nvSpPr>
        <p:spPr>
          <a:xfrm>
            <a:off x="2124287" y="4119917"/>
            <a:ext cx="4874457"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Arial"/>
                <a:ea typeface="Arial"/>
                <a:cs typeface="Arial"/>
                <a:sym typeface="Arial"/>
              </a:defRPr>
            </a:lvl1pPr>
          </a:lstStyle>
          <a:p>
            <a:r>
              <a:t>By Sanjay and Arvind Seshan</a:t>
            </a:r>
          </a:p>
        </p:txBody>
      </p:sp>
      <p:sp>
        <p:nvSpPr>
          <p:cNvPr id="99" name="Rectangle 15"/>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00" name="Rectangle 16"/>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01" name="Rectangle 17"/>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8" name="Rectangle 9"/>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09" name="Rectangle 10"/>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10" name="Rectangle 11"/>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111" name="Rectangle 12"/>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12" name="Rectangle 13"/>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13" name="Rectangle 14"/>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114" name="Titeltekst"/>
          <p:cNvSpPr txBox="1">
            <a:spLocks noGrp="1"/>
          </p:cNvSpPr>
          <p:nvPr>
            <p:ph type="title"/>
          </p:nvPr>
        </p:nvSpPr>
        <p:spPr>
          <a:xfrm>
            <a:off x="457198" y="152718"/>
            <a:ext cx="8245476" cy="1371601"/>
          </a:xfrm>
          <a:prstGeom prst="rect">
            <a:avLst/>
          </a:prstGeom>
        </p:spPr>
        <p:txBody>
          <a:bodyPr anchor="t"/>
          <a:lstStyle>
            <a:lvl1pPr>
              <a:lnSpc>
                <a:spcPct val="100000"/>
              </a:lnSpc>
              <a:defRPr sz="3600" cap="all" spc="-60">
                <a:solidFill>
                  <a:srgbClr val="D1282E"/>
                </a:solidFill>
                <a:latin typeface="Arial Black"/>
                <a:ea typeface="Arial Black"/>
                <a:cs typeface="Arial Black"/>
                <a:sym typeface="Arial Black"/>
              </a:defRPr>
            </a:lvl1pPr>
          </a:lstStyle>
          <a:p>
            <a:r>
              <a:t>Titeltekst</a:t>
            </a:r>
          </a:p>
        </p:txBody>
      </p:sp>
      <p:sp>
        <p:nvSpPr>
          <p:cNvPr id="115" name="Hoofdtekst - niveau één…"/>
          <p:cNvSpPr txBox="1">
            <a:spLocks noGrp="1"/>
          </p:cNvSpPr>
          <p:nvPr>
            <p:ph type="body" idx="1"/>
          </p:nvPr>
        </p:nvSpPr>
        <p:spPr>
          <a:xfrm>
            <a:off x="457200" y="1752600"/>
            <a:ext cx="8245475" cy="4373563"/>
          </a:xfrm>
          <a:prstGeom prst="rect">
            <a:avLst/>
          </a:prstGeom>
        </p:spPr>
        <p:txBody>
          <a:bodyPr/>
          <a:lstStyle>
            <a:lvl1pPr marL="0" indent="0">
              <a:lnSpc>
                <a:spcPct val="100000"/>
              </a:lnSpc>
              <a:spcBef>
                <a:spcPts val="600"/>
              </a:spcBef>
              <a:buSzTx/>
              <a:buFontTx/>
              <a:buNone/>
              <a:defRPr sz="2000" b="1">
                <a:latin typeface="Arial"/>
                <a:ea typeface="Arial"/>
                <a:cs typeface="Arial"/>
                <a:sym typeface="Arial"/>
              </a:defRPr>
            </a:lvl1pPr>
            <a:lvl2pPr marL="457200" indent="-182879">
              <a:lnSpc>
                <a:spcPct val="100000"/>
              </a:lnSpc>
              <a:spcBef>
                <a:spcPts val="600"/>
              </a:spcBef>
              <a:buFontTx/>
              <a:defRPr sz="2000" b="1">
                <a:latin typeface="Arial"/>
                <a:ea typeface="Arial"/>
                <a:cs typeface="Arial"/>
                <a:sym typeface="Arial"/>
              </a:defRPr>
            </a:lvl2pPr>
            <a:lvl3pPr marL="1168400" indent="-254000">
              <a:lnSpc>
                <a:spcPct val="100000"/>
              </a:lnSpc>
              <a:spcBef>
                <a:spcPts val="600"/>
              </a:spcBef>
              <a:buFontTx/>
              <a:defRPr sz="2000" b="1">
                <a:latin typeface="Arial"/>
                <a:ea typeface="Arial"/>
                <a:cs typeface="Arial"/>
                <a:sym typeface="Arial"/>
              </a:defRPr>
            </a:lvl3pPr>
            <a:lvl4pPr marL="1625600" indent="-254000">
              <a:lnSpc>
                <a:spcPct val="100000"/>
              </a:lnSpc>
              <a:spcBef>
                <a:spcPts val="600"/>
              </a:spcBef>
              <a:buFontTx/>
              <a:defRPr sz="2000" b="1">
                <a:latin typeface="Arial"/>
                <a:ea typeface="Arial"/>
                <a:cs typeface="Arial"/>
                <a:sym typeface="Arial"/>
              </a:defRPr>
            </a:lvl4pPr>
            <a:lvl5pPr marL="2082800" indent="-254000">
              <a:lnSpc>
                <a:spcPct val="100000"/>
              </a:lnSpc>
              <a:spcBef>
                <a:spcPts val="600"/>
              </a:spcBef>
              <a:buFontTx/>
              <a:defRPr sz="2000" b="1">
                <a:latin typeface="Arial"/>
                <a:ea typeface="Arial"/>
                <a:cs typeface="Arial"/>
                <a:sym typeface="Aria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16" name="Dianummer"/>
          <p:cNvSpPr txBox="1">
            <a:spLocks noGrp="1"/>
          </p:cNvSpPr>
          <p:nvPr>
            <p:ph type="sldNum" sz="quarter" idx="2"/>
          </p:nvPr>
        </p:nvSpPr>
        <p:spPr>
          <a:xfrm>
            <a:off x="8457382" y="6376456"/>
            <a:ext cx="358414" cy="350663"/>
          </a:xfrm>
          <a:prstGeom prst="rect">
            <a:avLst/>
          </a:prstGeom>
        </p:spPr>
        <p:txBody>
          <a:bodyPr anchor="t"/>
          <a:lstStyle>
            <a:lvl1pPr algn="l">
              <a:defRPr sz="18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23" name="Rectangle 9"/>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24" name="Rectangle 10"/>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25" name="Rectangle 11"/>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126" name="Rectangle 12"/>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27" name="Rectangle 13"/>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28" name="Rectangle 14"/>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129" name="Titeltekst"/>
          <p:cNvSpPr txBox="1">
            <a:spLocks noGrp="1"/>
          </p:cNvSpPr>
          <p:nvPr>
            <p:ph type="title"/>
          </p:nvPr>
        </p:nvSpPr>
        <p:spPr>
          <a:xfrm>
            <a:off x="457200" y="1447800"/>
            <a:ext cx="7772400" cy="4321175"/>
          </a:xfrm>
          <a:prstGeom prst="rect">
            <a:avLst/>
          </a:prstGeom>
        </p:spPr>
        <p:txBody>
          <a:bodyPr/>
          <a:lstStyle>
            <a:lvl1pPr>
              <a:lnSpc>
                <a:spcPct val="100000"/>
              </a:lnSpc>
              <a:defRPr sz="8800" cap="all" spc="-79">
                <a:latin typeface="Arial Black"/>
                <a:ea typeface="Arial Black"/>
                <a:cs typeface="Arial Black"/>
                <a:sym typeface="Arial Black"/>
              </a:defRPr>
            </a:lvl1pPr>
          </a:lstStyle>
          <a:p>
            <a:r>
              <a:t>Titeltekst</a:t>
            </a:r>
          </a:p>
        </p:txBody>
      </p:sp>
      <p:sp>
        <p:nvSpPr>
          <p:cNvPr id="130" name="Hoofdtekst - niveau één…"/>
          <p:cNvSpPr txBox="1">
            <a:spLocks noGrp="1"/>
          </p:cNvSpPr>
          <p:nvPr>
            <p:ph type="body" sz="quarter" idx="1"/>
          </p:nvPr>
        </p:nvSpPr>
        <p:spPr>
          <a:xfrm>
            <a:off x="457200" y="228600"/>
            <a:ext cx="7772400" cy="1066801"/>
          </a:xfrm>
          <a:prstGeom prst="rect">
            <a:avLst/>
          </a:prstGeom>
        </p:spPr>
        <p:txBody>
          <a:bodyPr anchor="b"/>
          <a:lstStyle>
            <a:lvl1pPr marL="0" indent="0">
              <a:lnSpc>
                <a:spcPct val="100000"/>
              </a:lnSpc>
              <a:spcBef>
                <a:spcPts val="600"/>
              </a:spcBef>
              <a:buSzTx/>
              <a:buFontTx/>
              <a:buNone/>
              <a:defRPr sz="2000" cap="all" spc="120">
                <a:solidFill>
                  <a:srgbClr val="D1282E"/>
                </a:solidFill>
                <a:latin typeface="Arial Black"/>
                <a:ea typeface="Arial Black"/>
                <a:cs typeface="Arial Black"/>
                <a:sym typeface="Arial Black"/>
              </a:defRPr>
            </a:lvl1pPr>
            <a:lvl2pPr marL="0" indent="457200">
              <a:lnSpc>
                <a:spcPct val="100000"/>
              </a:lnSpc>
              <a:spcBef>
                <a:spcPts val="600"/>
              </a:spcBef>
              <a:buSzTx/>
              <a:buFontTx/>
              <a:buNone/>
              <a:defRPr sz="2000" cap="all" spc="120">
                <a:solidFill>
                  <a:srgbClr val="D1282E"/>
                </a:solidFill>
                <a:latin typeface="Arial Black"/>
                <a:ea typeface="Arial Black"/>
                <a:cs typeface="Arial Black"/>
                <a:sym typeface="Arial Black"/>
              </a:defRPr>
            </a:lvl2pPr>
            <a:lvl3pPr marL="0" indent="914400">
              <a:lnSpc>
                <a:spcPct val="100000"/>
              </a:lnSpc>
              <a:spcBef>
                <a:spcPts val="600"/>
              </a:spcBef>
              <a:buSzTx/>
              <a:buFontTx/>
              <a:buNone/>
              <a:defRPr sz="2000" cap="all" spc="120">
                <a:solidFill>
                  <a:srgbClr val="D1282E"/>
                </a:solidFill>
                <a:latin typeface="Arial Black"/>
                <a:ea typeface="Arial Black"/>
                <a:cs typeface="Arial Black"/>
                <a:sym typeface="Arial Black"/>
              </a:defRPr>
            </a:lvl3pPr>
            <a:lvl4pPr marL="0" indent="1371600">
              <a:lnSpc>
                <a:spcPct val="100000"/>
              </a:lnSpc>
              <a:spcBef>
                <a:spcPts val="600"/>
              </a:spcBef>
              <a:buSzTx/>
              <a:buFontTx/>
              <a:buNone/>
              <a:defRPr sz="2000" cap="all" spc="120">
                <a:solidFill>
                  <a:srgbClr val="D1282E"/>
                </a:solidFill>
                <a:latin typeface="Arial Black"/>
                <a:ea typeface="Arial Black"/>
                <a:cs typeface="Arial Black"/>
                <a:sym typeface="Arial Black"/>
              </a:defRPr>
            </a:lvl4pPr>
            <a:lvl5pPr marL="0" indent="1828800">
              <a:lnSpc>
                <a:spcPct val="100000"/>
              </a:lnSpc>
              <a:spcBef>
                <a:spcPts val="600"/>
              </a:spcBef>
              <a:buSzTx/>
              <a:buFontTx/>
              <a:buNone/>
              <a:defRPr sz="2000" cap="all" spc="120">
                <a:solidFill>
                  <a:srgbClr val="D1282E"/>
                </a:solidFill>
                <a:latin typeface="Arial Black"/>
                <a:ea typeface="Arial Black"/>
                <a:cs typeface="Arial Black"/>
                <a:sym typeface="Arial Black"/>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31" name="Dianummer"/>
          <p:cNvSpPr txBox="1">
            <a:spLocks noGrp="1"/>
          </p:cNvSpPr>
          <p:nvPr>
            <p:ph type="sldNum" sz="quarter" idx="2"/>
          </p:nvPr>
        </p:nvSpPr>
        <p:spPr>
          <a:xfrm rot="16200000">
            <a:off x="8698799" y="6371382"/>
            <a:ext cx="358414" cy="350662"/>
          </a:xfrm>
          <a:prstGeom prst="rect">
            <a:avLst/>
          </a:prstGeom>
        </p:spPr>
        <p:txBody>
          <a:bodyPr anchor="t"/>
          <a:lstStyle>
            <a:lvl1pPr algn="l">
              <a:defRPr sz="18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38" name="Rectangle 9"/>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39" name="Rectangle 10"/>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40" name="Rectangle 11"/>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141" name="Rectangle 12"/>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42" name="Rectangle 13"/>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43" name="Rectangle 14"/>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144" name="Titeltekst"/>
          <p:cNvSpPr txBox="1">
            <a:spLocks noGrp="1"/>
          </p:cNvSpPr>
          <p:nvPr>
            <p:ph type="title"/>
          </p:nvPr>
        </p:nvSpPr>
        <p:spPr>
          <a:xfrm>
            <a:off x="457198" y="152718"/>
            <a:ext cx="8245476" cy="1371601"/>
          </a:xfrm>
          <a:prstGeom prst="rect">
            <a:avLst/>
          </a:prstGeom>
        </p:spPr>
        <p:txBody>
          <a:bodyPr anchor="t"/>
          <a:lstStyle>
            <a:lvl1pPr>
              <a:lnSpc>
                <a:spcPct val="100000"/>
              </a:lnSpc>
              <a:defRPr sz="3600" cap="all" spc="-60">
                <a:solidFill>
                  <a:srgbClr val="D1282E"/>
                </a:solidFill>
                <a:latin typeface="Arial Black"/>
                <a:ea typeface="Arial Black"/>
                <a:cs typeface="Arial Black"/>
                <a:sym typeface="Arial Black"/>
              </a:defRPr>
            </a:lvl1pPr>
          </a:lstStyle>
          <a:p>
            <a:r>
              <a:t>Titeltekst</a:t>
            </a:r>
          </a:p>
        </p:txBody>
      </p:sp>
      <p:sp>
        <p:nvSpPr>
          <p:cNvPr id="145" name="Hoofdtekst - niveau één…"/>
          <p:cNvSpPr txBox="1">
            <a:spLocks noGrp="1"/>
          </p:cNvSpPr>
          <p:nvPr>
            <p:ph type="body" sz="half" idx="1"/>
          </p:nvPr>
        </p:nvSpPr>
        <p:spPr>
          <a:xfrm>
            <a:off x="457200" y="1574800"/>
            <a:ext cx="3877529" cy="4525963"/>
          </a:xfrm>
          <a:prstGeom prst="rect">
            <a:avLst/>
          </a:prstGeom>
        </p:spPr>
        <p:txBody>
          <a:bodyPr/>
          <a:lstStyle>
            <a:lvl1pPr marL="0" indent="0">
              <a:lnSpc>
                <a:spcPct val="100000"/>
              </a:lnSpc>
              <a:spcBef>
                <a:spcPts val="600"/>
              </a:spcBef>
              <a:buSzTx/>
              <a:buFontTx/>
              <a:buNone/>
              <a:defRPr b="1">
                <a:latin typeface="Arial"/>
                <a:ea typeface="Arial"/>
                <a:cs typeface="Arial"/>
                <a:sym typeface="Arial"/>
              </a:defRPr>
            </a:lvl1pPr>
            <a:lvl2pPr marL="487680" indent="-213360">
              <a:lnSpc>
                <a:spcPct val="100000"/>
              </a:lnSpc>
              <a:spcBef>
                <a:spcPts val="600"/>
              </a:spcBef>
              <a:buFontTx/>
              <a:defRPr b="1">
                <a:latin typeface="Arial"/>
                <a:ea typeface="Arial"/>
                <a:cs typeface="Arial"/>
                <a:sym typeface="Arial"/>
              </a:defRPr>
            </a:lvl2pPr>
            <a:lvl3pPr>
              <a:lnSpc>
                <a:spcPct val="100000"/>
              </a:lnSpc>
              <a:spcBef>
                <a:spcPts val="600"/>
              </a:spcBef>
              <a:buFontTx/>
              <a:defRPr b="1">
                <a:latin typeface="Arial"/>
                <a:ea typeface="Arial"/>
                <a:cs typeface="Arial"/>
                <a:sym typeface="Arial"/>
              </a:defRPr>
            </a:lvl3pPr>
            <a:lvl4pPr>
              <a:lnSpc>
                <a:spcPct val="100000"/>
              </a:lnSpc>
              <a:spcBef>
                <a:spcPts val="600"/>
              </a:spcBef>
              <a:buFontTx/>
              <a:defRPr b="1">
                <a:latin typeface="Arial"/>
                <a:ea typeface="Arial"/>
                <a:cs typeface="Arial"/>
                <a:sym typeface="Arial"/>
              </a:defRPr>
            </a:lvl4pPr>
            <a:lvl5pPr>
              <a:lnSpc>
                <a:spcPct val="100000"/>
              </a:lnSpc>
              <a:spcBef>
                <a:spcPts val="600"/>
              </a:spcBef>
              <a:buFontTx/>
              <a:defRPr b="1">
                <a:latin typeface="Arial"/>
                <a:ea typeface="Arial"/>
                <a:cs typeface="Arial"/>
                <a:sym typeface="Aria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46" name="Dianummer"/>
          <p:cNvSpPr txBox="1">
            <a:spLocks noGrp="1"/>
          </p:cNvSpPr>
          <p:nvPr>
            <p:ph type="sldNum" sz="quarter" idx="2"/>
          </p:nvPr>
        </p:nvSpPr>
        <p:spPr>
          <a:xfrm>
            <a:off x="8477025" y="6358106"/>
            <a:ext cx="358414" cy="350662"/>
          </a:xfrm>
          <a:prstGeom prst="rect">
            <a:avLst/>
          </a:prstGeom>
        </p:spPr>
        <p:txBody>
          <a:bodyPr anchor="t"/>
          <a:lstStyle>
            <a:lvl1pPr algn="l">
              <a:defRPr sz="18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53" name="Rectangle 9"/>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54" name="Rectangle 10"/>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55" name="Rectangle 11"/>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156" name="Rectangle 12"/>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57" name="Rectangle 13"/>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58" name="Rectangle 14"/>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159" name="Titeltekst"/>
          <p:cNvSpPr txBox="1">
            <a:spLocks noGrp="1"/>
          </p:cNvSpPr>
          <p:nvPr>
            <p:ph type="title"/>
          </p:nvPr>
        </p:nvSpPr>
        <p:spPr>
          <a:xfrm>
            <a:off x="457198" y="152718"/>
            <a:ext cx="8245476" cy="1371601"/>
          </a:xfrm>
          <a:prstGeom prst="rect">
            <a:avLst/>
          </a:prstGeom>
        </p:spPr>
        <p:txBody>
          <a:bodyPr anchor="t"/>
          <a:lstStyle>
            <a:lvl1pPr>
              <a:lnSpc>
                <a:spcPct val="100000"/>
              </a:lnSpc>
              <a:defRPr sz="3600" cap="all" spc="-60">
                <a:solidFill>
                  <a:srgbClr val="D1282E"/>
                </a:solidFill>
                <a:latin typeface="Arial Black"/>
                <a:ea typeface="Arial Black"/>
                <a:cs typeface="Arial Black"/>
                <a:sym typeface="Arial Black"/>
              </a:defRPr>
            </a:lvl1pPr>
          </a:lstStyle>
          <a:p>
            <a:r>
              <a:t>Titeltekst</a:t>
            </a:r>
          </a:p>
        </p:txBody>
      </p:sp>
      <p:sp>
        <p:nvSpPr>
          <p:cNvPr id="160" name="Hoofdtekst - niveau één…"/>
          <p:cNvSpPr txBox="1">
            <a:spLocks noGrp="1"/>
          </p:cNvSpPr>
          <p:nvPr>
            <p:ph type="body" sz="quarter" idx="1"/>
          </p:nvPr>
        </p:nvSpPr>
        <p:spPr>
          <a:xfrm>
            <a:off x="1627632" y="1572767"/>
            <a:ext cx="3291841" cy="639763"/>
          </a:xfrm>
          <a:prstGeom prst="rect">
            <a:avLst/>
          </a:prstGeom>
        </p:spPr>
        <p:txBody>
          <a:bodyPr anchor="b"/>
          <a:lstStyle>
            <a:lvl1pPr marL="0" indent="0">
              <a:lnSpc>
                <a:spcPct val="100000"/>
              </a:lnSpc>
              <a:spcBef>
                <a:spcPts val="600"/>
              </a:spcBef>
              <a:buSzTx/>
              <a:buFontTx/>
              <a:buNone/>
              <a:defRPr sz="1800" cap="all" spc="100">
                <a:latin typeface="Arial Black"/>
                <a:ea typeface="Arial Black"/>
                <a:cs typeface="Arial Black"/>
                <a:sym typeface="Arial Black"/>
              </a:defRPr>
            </a:lvl1pPr>
            <a:lvl2pPr marL="0" indent="457200">
              <a:lnSpc>
                <a:spcPct val="100000"/>
              </a:lnSpc>
              <a:spcBef>
                <a:spcPts val="600"/>
              </a:spcBef>
              <a:buSzTx/>
              <a:buFontTx/>
              <a:buNone/>
              <a:defRPr sz="1800" cap="all" spc="100">
                <a:latin typeface="Arial Black"/>
                <a:ea typeface="Arial Black"/>
                <a:cs typeface="Arial Black"/>
                <a:sym typeface="Arial Black"/>
              </a:defRPr>
            </a:lvl2pPr>
            <a:lvl3pPr marL="0" indent="914400">
              <a:lnSpc>
                <a:spcPct val="100000"/>
              </a:lnSpc>
              <a:spcBef>
                <a:spcPts val="600"/>
              </a:spcBef>
              <a:buSzTx/>
              <a:buFontTx/>
              <a:buNone/>
              <a:defRPr sz="1800" cap="all" spc="100">
                <a:latin typeface="Arial Black"/>
                <a:ea typeface="Arial Black"/>
                <a:cs typeface="Arial Black"/>
                <a:sym typeface="Arial Black"/>
              </a:defRPr>
            </a:lvl3pPr>
            <a:lvl4pPr marL="0" indent="1371600">
              <a:lnSpc>
                <a:spcPct val="100000"/>
              </a:lnSpc>
              <a:spcBef>
                <a:spcPts val="600"/>
              </a:spcBef>
              <a:buSzTx/>
              <a:buFontTx/>
              <a:buNone/>
              <a:defRPr sz="1800" cap="all" spc="100">
                <a:latin typeface="Arial Black"/>
                <a:ea typeface="Arial Black"/>
                <a:cs typeface="Arial Black"/>
                <a:sym typeface="Arial Black"/>
              </a:defRPr>
            </a:lvl4pPr>
            <a:lvl5pPr marL="0" indent="1828800">
              <a:lnSpc>
                <a:spcPct val="100000"/>
              </a:lnSpc>
              <a:spcBef>
                <a:spcPts val="600"/>
              </a:spcBef>
              <a:buSzTx/>
              <a:buFontTx/>
              <a:buNone/>
              <a:defRPr sz="1800" cap="all" spc="100">
                <a:latin typeface="Arial Black"/>
                <a:ea typeface="Arial Black"/>
                <a:cs typeface="Arial Black"/>
                <a:sym typeface="Arial Black"/>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61" name="Text Placeholder 4"/>
          <p:cNvSpPr>
            <a:spLocks noGrp="1"/>
          </p:cNvSpPr>
          <p:nvPr>
            <p:ph type="body" sz="quarter" idx="13"/>
          </p:nvPr>
        </p:nvSpPr>
        <p:spPr>
          <a:xfrm>
            <a:off x="5093208" y="1572767"/>
            <a:ext cx="3291841" cy="639763"/>
          </a:xfrm>
          <a:prstGeom prst="rect">
            <a:avLst/>
          </a:prstGeom>
        </p:spPr>
        <p:txBody>
          <a:bodyPr anchor="b"/>
          <a:lstStyle/>
          <a:p>
            <a:pPr marL="0" indent="0">
              <a:lnSpc>
                <a:spcPct val="100000"/>
              </a:lnSpc>
              <a:spcBef>
                <a:spcPts val="600"/>
              </a:spcBef>
              <a:buSzTx/>
              <a:buFontTx/>
              <a:buNone/>
              <a:defRPr sz="1800" cap="all" spc="100">
                <a:latin typeface="Arial Black"/>
                <a:ea typeface="Arial Black"/>
                <a:cs typeface="Arial Black"/>
                <a:sym typeface="Arial Black"/>
              </a:defRPr>
            </a:pPr>
            <a:endParaRPr/>
          </a:p>
        </p:txBody>
      </p:sp>
      <p:sp>
        <p:nvSpPr>
          <p:cNvPr id="162" name="Dianummer"/>
          <p:cNvSpPr txBox="1">
            <a:spLocks noGrp="1"/>
          </p:cNvSpPr>
          <p:nvPr>
            <p:ph type="sldNum" sz="quarter" idx="2"/>
          </p:nvPr>
        </p:nvSpPr>
        <p:spPr>
          <a:xfrm>
            <a:off x="8477025" y="6358106"/>
            <a:ext cx="358414" cy="350662"/>
          </a:xfrm>
          <a:prstGeom prst="rect">
            <a:avLst/>
          </a:prstGeom>
        </p:spPr>
        <p:txBody>
          <a:bodyPr anchor="t"/>
          <a:lstStyle>
            <a:lvl1pPr algn="l">
              <a:defRPr sz="18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9" name="Rectangle 9"/>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70" name="Rectangle 10"/>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71" name="Rectangle 11"/>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172" name="Rectangle 12"/>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73" name="Rectangle 13"/>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74" name="Rectangle 14"/>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175" name="Titeltekst"/>
          <p:cNvSpPr txBox="1">
            <a:spLocks noGrp="1"/>
          </p:cNvSpPr>
          <p:nvPr>
            <p:ph type="title"/>
          </p:nvPr>
        </p:nvSpPr>
        <p:spPr>
          <a:xfrm>
            <a:off x="457198" y="152718"/>
            <a:ext cx="8245476" cy="1371601"/>
          </a:xfrm>
          <a:prstGeom prst="rect">
            <a:avLst/>
          </a:prstGeom>
        </p:spPr>
        <p:txBody>
          <a:bodyPr anchor="t"/>
          <a:lstStyle>
            <a:lvl1pPr>
              <a:lnSpc>
                <a:spcPct val="100000"/>
              </a:lnSpc>
              <a:defRPr sz="3600" cap="all" spc="-60">
                <a:solidFill>
                  <a:srgbClr val="D1282E"/>
                </a:solidFill>
                <a:latin typeface="Arial Black"/>
                <a:ea typeface="Arial Black"/>
                <a:cs typeface="Arial Black"/>
                <a:sym typeface="Arial Black"/>
              </a:defRPr>
            </a:lvl1pPr>
          </a:lstStyle>
          <a:p>
            <a:r>
              <a:t>Titeltekst</a:t>
            </a:r>
          </a:p>
        </p:txBody>
      </p:sp>
      <p:sp>
        <p:nvSpPr>
          <p:cNvPr id="176" name="Dianummer"/>
          <p:cNvSpPr txBox="1">
            <a:spLocks noGrp="1"/>
          </p:cNvSpPr>
          <p:nvPr>
            <p:ph type="sldNum" sz="quarter" idx="2"/>
          </p:nvPr>
        </p:nvSpPr>
        <p:spPr>
          <a:xfrm>
            <a:off x="8477025" y="6358106"/>
            <a:ext cx="358414" cy="350662"/>
          </a:xfrm>
          <a:prstGeom prst="rect">
            <a:avLst/>
          </a:prstGeom>
        </p:spPr>
        <p:txBody>
          <a:bodyPr anchor="t"/>
          <a:lstStyle>
            <a:lvl1pPr algn="l">
              <a:defRPr sz="18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3" name="Rectangle 9"/>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84" name="Rectangle 10"/>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85" name="Rectangle 11"/>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186" name="Rectangle 12"/>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87" name="Rectangle 13"/>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88" name="Rectangle 14"/>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189" name="Dianummer"/>
          <p:cNvSpPr txBox="1">
            <a:spLocks noGrp="1"/>
          </p:cNvSpPr>
          <p:nvPr>
            <p:ph type="sldNum" sz="quarter" idx="2"/>
          </p:nvPr>
        </p:nvSpPr>
        <p:spPr>
          <a:xfrm rot="16200000">
            <a:off x="8698799" y="6371382"/>
            <a:ext cx="358414" cy="350662"/>
          </a:xfrm>
          <a:prstGeom prst="rect">
            <a:avLst/>
          </a:prstGeom>
        </p:spPr>
        <p:txBody>
          <a:bodyPr anchor="t"/>
          <a:lstStyle>
            <a:lvl1pPr algn="l">
              <a:defRPr sz="18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96" name="Rectangle 9"/>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197" name="Rectangle 10"/>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198" name="Rectangle 11"/>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199" name="Rectangle 12"/>
          <p:cNvSpPr/>
          <p:nvPr/>
        </p:nvSpPr>
        <p:spPr>
          <a:xfrm>
            <a:off x="8996105" y="2895600"/>
            <a:ext cx="147896" cy="3962400"/>
          </a:xfrm>
          <a:prstGeom prst="rect">
            <a:avLst/>
          </a:prstGeom>
          <a:solidFill>
            <a:srgbClr val="92D050"/>
          </a:solidFill>
          <a:ln w="12700">
            <a:miter lim="400000"/>
          </a:ln>
        </p:spPr>
        <p:txBody>
          <a:bodyPr lIns="45719" rIns="45719"/>
          <a:lstStyle/>
          <a:p>
            <a:pPr>
              <a:defRPr>
                <a:latin typeface="Arial"/>
                <a:ea typeface="Arial"/>
                <a:cs typeface="Arial"/>
                <a:sym typeface="Arial"/>
              </a:defRPr>
            </a:pPr>
            <a:endParaRPr/>
          </a:p>
        </p:txBody>
      </p:sp>
      <p:sp>
        <p:nvSpPr>
          <p:cNvPr id="200" name="Rectangle 13"/>
          <p:cNvSpPr/>
          <p:nvPr/>
        </p:nvSpPr>
        <p:spPr>
          <a:xfrm>
            <a:off x="8959042" y="0"/>
            <a:ext cx="184959" cy="2895600"/>
          </a:xfrm>
          <a:prstGeom prst="rect">
            <a:avLst/>
          </a:prstGeom>
          <a:solidFill>
            <a:srgbClr val="7030A0"/>
          </a:solidFill>
          <a:ln w="12700">
            <a:miter lim="400000"/>
          </a:ln>
        </p:spPr>
        <p:txBody>
          <a:bodyPr lIns="45719" rIns="45719"/>
          <a:lstStyle/>
          <a:p>
            <a:pPr>
              <a:defRPr>
                <a:latin typeface="Arial"/>
                <a:ea typeface="Arial"/>
                <a:cs typeface="Arial"/>
                <a:sym typeface="Arial"/>
              </a:defRPr>
            </a:pPr>
            <a:endParaRPr/>
          </a:p>
        </p:txBody>
      </p:sp>
      <p:sp>
        <p:nvSpPr>
          <p:cNvPr id="201" name="Rectangle 14"/>
          <p:cNvSpPr/>
          <p:nvPr/>
        </p:nvSpPr>
        <p:spPr>
          <a:xfrm>
            <a:off x="8904665" y="0"/>
            <a:ext cx="91441" cy="6858000"/>
          </a:xfrm>
          <a:prstGeom prst="rect">
            <a:avLst/>
          </a:prstGeom>
          <a:solidFill>
            <a:srgbClr val="0070C0"/>
          </a:solidFill>
          <a:ln w="12700">
            <a:miter lim="400000"/>
          </a:ln>
        </p:spPr>
        <p:txBody>
          <a:bodyPr lIns="45719" rIns="45719"/>
          <a:lstStyle/>
          <a:p>
            <a:pPr>
              <a:defRPr>
                <a:latin typeface="Arial"/>
                <a:ea typeface="Arial"/>
                <a:cs typeface="Arial"/>
                <a:sym typeface="Arial"/>
              </a:defRPr>
            </a:pPr>
            <a:endParaRPr/>
          </a:p>
        </p:txBody>
      </p:sp>
      <p:sp>
        <p:nvSpPr>
          <p:cNvPr id="202" name="Hoofdtekst - niveau één…"/>
          <p:cNvSpPr txBox="1">
            <a:spLocks noGrp="1"/>
          </p:cNvSpPr>
          <p:nvPr>
            <p:ph type="body" sz="half" idx="1"/>
          </p:nvPr>
        </p:nvSpPr>
        <p:spPr>
          <a:xfrm>
            <a:off x="3575050" y="1600200"/>
            <a:ext cx="5111750" cy="4480560"/>
          </a:xfrm>
          <a:prstGeom prst="rect">
            <a:avLst/>
          </a:prstGeom>
        </p:spPr>
        <p:txBody>
          <a:bodyPr/>
          <a:lstStyle>
            <a:lvl1pPr marL="0" indent="0">
              <a:lnSpc>
                <a:spcPct val="100000"/>
              </a:lnSpc>
              <a:spcBef>
                <a:spcPts val="700"/>
              </a:spcBef>
              <a:buSzTx/>
              <a:buFontTx/>
              <a:buNone/>
              <a:defRPr sz="3200" b="1">
                <a:latin typeface="Arial"/>
                <a:ea typeface="Arial"/>
                <a:cs typeface="Arial"/>
                <a:sym typeface="Arial"/>
              </a:defRPr>
            </a:lvl1pPr>
            <a:lvl2pPr marL="483325" indent="-209005">
              <a:lnSpc>
                <a:spcPct val="100000"/>
              </a:lnSpc>
              <a:spcBef>
                <a:spcPts val="700"/>
              </a:spcBef>
              <a:buFontTx/>
              <a:defRPr sz="3200" b="1">
                <a:latin typeface="Arial"/>
                <a:ea typeface="Arial"/>
                <a:cs typeface="Arial"/>
                <a:sym typeface="Arial"/>
              </a:defRPr>
            </a:lvl2pPr>
            <a:lvl3pPr marL="1219200" indent="-304800">
              <a:lnSpc>
                <a:spcPct val="100000"/>
              </a:lnSpc>
              <a:spcBef>
                <a:spcPts val="700"/>
              </a:spcBef>
              <a:buFontTx/>
              <a:defRPr sz="3200" b="1">
                <a:latin typeface="Arial"/>
                <a:ea typeface="Arial"/>
                <a:cs typeface="Arial"/>
                <a:sym typeface="Arial"/>
              </a:defRPr>
            </a:lvl3pPr>
            <a:lvl4pPr marL="1737360" indent="-365760">
              <a:lnSpc>
                <a:spcPct val="100000"/>
              </a:lnSpc>
              <a:spcBef>
                <a:spcPts val="700"/>
              </a:spcBef>
              <a:buFontTx/>
              <a:defRPr sz="3200" b="1">
                <a:latin typeface="Arial"/>
                <a:ea typeface="Arial"/>
                <a:cs typeface="Arial"/>
                <a:sym typeface="Arial"/>
              </a:defRPr>
            </a:lvl4pPr>
            <a:lvl5pPr marL="2194560" indent="-365760">
              <a:lnSpc>
                <a:spcPct val="100000"/>
              </a:lnSpc>
              <a:spcBef>
                <a:spcPts val="700"/>
              </a:spcBef>
              <a:buFontTx/>
              <a:defRPr sz="3200" b="1">
                <a:latin typeface="Arial"/>
                <a:ea typeface="Arial"/>
                <a:cs typeface="Arial"/>
                <a:sym typeface="Aria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03" name="Text Placeholder 3"/>
          <p:cNvSpPr>
            <a:spLocks noGrp="1"/>
          </p:cNvSpPr>
          <p:nvPr>
            <p:ph type="body" sz="half" idx="13"/>
          </p:nvPr>
        </p:nvSpPr>
        <p:spPr>
          <a:xfrm>
            <a:off x="457199" y="1600200"/>
            <a:ext cx="3008315" cy="4480560"/>
          </a:xfrm>
          <a:prstGeom prst="rect">
            <a:avLst/>
          </a:prstGeom>
        </p:spPr>
        <p:txBody>
          <a:bodyPr/>
          <a:lstStyle/>
          <a:p>
            <a:pPr marL="0" indent="0">
              <a:lnSpc>
                <a:spcPct val="100000"/>
              </a:lnSpc>
              <a:spcBef>
                <a:spcPts val="600"/>
              </a:spcBef>
              <a:buSzTx/>
              <a:buFontTx/>
              <a:buNone/>
              <a:defRPr sz="1600" b="1">
                <a:latin typeface="Arial"/>
                <a:ea typeface="Arial"/>
                <a:cs typeface="Arial"/>
                <a:sym typeface="Arial"/>
              </a:defRPr>
            </a:pPr>
            <a:endParaRPr/>
          </a:p>
        </p:txBody>
      </p:sp>
      <p:sp>
        <p:nvSpPr>
          <p:cNvPr id="204" name="Dianummer"/>
          <p:cNvSpPr txBox="1">
            <a:spLocks noGrp="1"/>
          </p:cNvSpPr>
          <p:nvPr>
            <p:ph type="sldNum" sz="quarter" idx="2"/>
          </p:nvPr>
        </p:nvSpPr>
        <p:spPr>
          <a:xfrm rot="16200000">
            <a:off x="8698799" y="6371382"/>
            <a:ext cx="358414" cy="350662"/>
          </a:xfrm>
          <a:prstGeom prst="rect">
            <a:avLst/>
          </a:prstGeom>
        </p:spPr>
        <p:txBody>
          <a:bodyPr anchor="t"/>
          <a:lstStyle>
            <a:lvl1pPr algn="l">
              <a:defRPr sz="1800">
                <a:solidFill>
                  <a:srgbClr val="000000"/>
                </a:solidFill>
                <a:latin typeface="Arial"/>
                <a:ea typeface="Arial"/>
                <a:cs typeface="Arial"/>
                <a:sym typeface="Arial"/>
              </a:defRPr>
            </a:lvl1pPr>
          </a:lstStyle>
          <a:p>
            <a:fld id="{86CB4B4D-7CA3-9044-876B-883B54F8677D}" type="slidenum">
              <a:t>‹#›</a:t>
            </a:fld>
            <a:endParaRPr/>
          </a:p>
        </p:txBody>
      </p:sp>
      <p:sp>
        <p:nvSpPr>
          <p:cNvPr id="205" name="Titeltekst"/>
          <p:cNvSpPr txBox="1">
            <a:spLocks noGrp="1"/>
          </p:cNvSpPr>
          <p:nvPr>
            <p:ph type="title"/>
          </p:nvPr>
        </p:nvSpPr>
        <p:spPr>
          <a:xfrm>
            <a:off x="457198" y="152718"/>
            <a:ext cx="8245476" cy="1371601"/>
          </a:xfrm>
          <a:prstGeom prst="rect">
            <a:avLst/>
          </a:prstGeom>
        </p:spPr>
        <p:txBody>
          <a:bodyPr anchor="t"/>
          <a:lstStyle>
            <a:lvl1pPr>
              <a:lnSpc>
                <a:spcPct val="100000"/>
              </a:lnSpc>
              <a:defRPr sz="3600" cap="all" spc="-60">
                <a:solidFill>
                  <a:srgbClr val="D1282E"/>
                </a:solidFill>
                <a:latin typeface="Arial Black"/>
                <a:ea typeface="Arial Black"/>
                <a:cs typeface="Arial Black"/>
                <a:sym typeface="Arial Black"/>
              </a:defRPr>
            </a:lvl1pPr>
          </a:lstStyle>
          <a:p>
            <a:r>
              <a:t>Titeltekst</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12" name="Rectangle 8"/>
          <p:cNvSpPr/>
          <p:nvPr/>
        </p:nvSpPr>
        <p:spPr>
          <a:xfrm>
            <a:off x="9001124" y="4846320"/>
            <a:ext cx="142877" cy="2011680"/>
          </a:xfrm>
          <a:prstGeom prst="rect">
            <a:avLst/>
          </a:prstGeom>
          <a:solidFill>
            <a:srgbClr val="D1282E"/>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213" name="Picture Placeholder 2"/>
          <p:cNvSpPr>
            <a:spLocks noGrp="1"/>
          </p:cNvSpPr>
          <p:nvPr>
            <p:ph type="pic" idx="13"/>
          </p:nvPr>
        </p:nvSpPr>
        <p:spPr>
          <a:xfrm>
            <a:off x="-2" y="0"/>
            <a:ext cx="9000878" cy="4846321"/>
          </a:xfrm>
          <a:prstGeom prst="rect">
            <a:avLst/>
          </a:prstGeom>
        </p:spPr>
        <p:txBody>
          <a:bodyPr lIns="91439" rIns="91439">
            <a:noAutofit/>
          </a:bodyPr>
          <a:lstStyle/>
          <a:p>
            <a:endParaRPr/>
          </a:p>
        </p:txBody>
      </p:sp>
      <p:sp>
        <p:nvSpPr>
          <p:cNvPr id="214" name="Hoofdtekst - niveau één…"/>
          <p:cNvSpPr txBox="1">
            <a:spLocks noGrp="1"/>
          </p:cNvSpPr>
          <p:nvPr>
            <p:ph type="body" sz="quarter" idx="1"/>
          </p:nvPr>
        </p:nvSpPr>
        <p:spPr>
          <a:xfrm>
            <a:off x="457200" y="5715000"/>
            <a:ext cx="8153400" cy="457200"/>
          </a:xfrm>
          <a:prstGeom prst="rect">
            <a:avLst/>
          </a:prstGeom>
        </p:spPr>
        <p:txBody>
          <a:bodyPr/>
          <a:lstStyle>
            <a:lvl1pPr marL="0" indent="0">
              <a:lnSpc>
                <a:spcPct val="100000"/>
              </a:lnSpc>
              <a:spcBef>
                <a:spcPts val="600"/>
              </a:spcBef>
              <a:buSzTx/>
              <a:buFontTx/>
              <a:buNone/>
              <a:defRPr sz="1600" b="1">
                <a:latin typeface="Arial"/>
                <a:ea typeface="Arial"/>
                <a:cs typeface="Arial"/>
                <a:sym typeface="Arial"/>
              </a:defRPr>
            </a:lvl1pPr>
            <a:lvl2pPr marL="0" indent="457200">
              <a:lnSpc>
                <a:spcPct val="100000"/>
              </a:lnSpc>
              <a:spcBef>
                <a:spcPts val="600"/>
              </a:spcBef>
              <a:buSzTx/>
              <a:buFontTx/>
              <a:buNone/>
              <a:defRPr sz="1600" b="1">
                <a:latin typeface="Arial"/>
                <a:ea typeface="Arial"/>
                <a:cs typeface="Arial"/>
                <a:sym typeface="Arial"/>
              </a:defRPr>
            </a:lvl2pPr>
            <a:lvl3pPr marL="0" indent="914400">
              <a:lnSpc>
                <a:spcPct val="100000"/>
              </a:lnSpc>
              <a:spcBef>
                <a:spcPts val="600"/>
              </a:spcBef>
              <a:buSzTx/>
              <a:buFontTx/>
              <a:buNone/>
              <a:defRPr sz="1600" b="1">
                <a:latin typeface="Arial"/>
                <a:ea typeface="Arial"/>
                <a:cs typeface="Arial"/>
                <a:sym typeface="Arial"/>
              </a:defRPr>
            </a:lvl3pPr>
            <a:lvl4pPr marL="0" indent="1371600">
              <a:lnSpc>
                <a:spcPct val="100000"/>
              </a:lnSpc>
              <a:spcBef>
                <a:spcPts val="600"/>
              </a:spcBef>
              <a:buSzTx/>
              <a:buFontTx/>
              <a:buNone/>
              <a:defRPr sz="1600" b="1">
                <a:latin typeface="Arial"/>
                <a:ea typeface="Arial"/>
                <a:cs typeface="Arial"/>
                <a:sym typeface="Arial"/>
              </a:defRPr>
            </a:lvl4pPr>
            <a:lvl5pPr marL="0" indent="1828800">
              <a:lnSpc>
                <a:spcPct val="100000"/>
              </a:lnSpc>
              <a:spcBef>
                <a:spcPts val="600"/>
              </a:spcBef>
              <a:buSzTx/>
              <a:buFontTx/>
              <a:buNone/>
              <a:defRPr sz="1600" b="1">
                <a:latin typeface="Arial"/>
                <a:ea typeface="Arial"/>
                <a:cs typeface="Arial"/>
                <a:sym typeface="Aria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15" name="Dianummer"/>
          <p:cNvSpPr txBox="1">
            <a:spLocks noGrp="1"/>
          </p:cNvSpPr>
          <p:nvPr>
            <p:ph type="sldNum" sz="quarter" idx="2"/>
          </p:nvPr>
        </p:nvSpPr>
        <p:spPr>
          <a:xfrm rot="16200000">
            <a:off x="8698799" y="6371382"/>
            <a:ext cx="358414" cy="350662"/>
          </a:xfrm>
          <a:prstGeom prst="rect">
            <a:avLst/>
          </a:prstGeom>
        </p:spPr>
        <p:txBody>
          <a:bodyPr anchor="t"/>
          <a:lstStyle>
            <a:lvl1pPr algn="l">
              <a:defRPr sz="1800">
                <a:solidFill>
                  <a:srgbClr val="000000"/>
                </a:solidFill>
                <a:latin typeface="Arial"/>
                <a:ea typeface="Arial"/>
                <a:cs typeface="Arial"/>
                <a:sym typeface="Arial"/>
              </a:defRPr>
            </a:lvl1pPr>
          </a:lstStyle>
          <a:p>
            <a:fld id="{86CB4B4D-7CA3-9044-876B-883B54F8677D}" type="slidenum">
              <a:t>‹#›</a:t>
            </a:fld>
            <a:endParaRPr/>
          </a:p>
        </p:txBody>
      </p:sp>
      <p:sp>
        <p:nvSpPr>
          <p:cNvPr id="216" name="Titeltekst"/>
          <p:cNvSpPr txBox="1">
            <a:spLocks noGrp="1"/>
          </p:cNvSpPr>
          <p:nvPr>
            <p:ph type="title"/>
          </p:nvPr>
        </p:nvSpPr>
        <p:spPr>
          <a:xfrm>
            <a:off x="457200" y="4953000"/>
            <a:ext cx="8153400" cy="762000"/>
          </a:xfrm>
          <a:prstGeom prst="rect">
            <a:avLst/>
          </a:prstGeom>
        </p:spPr>
        <p:txBody>
          <a:bodyPr anchor="t"/>
          <a:lstStyle>
            <a:lvl1pPr>
              <a:lnSpc>
                <a:spcPct val="100000"/>
              </a:lnSpc>
              <a:defRPr sz="3200" cap="all" spc="-60">
                <a:solidFill>
                  <a:srgbClr val="D1282E"/>
                </a:solidFill>
                <a:latin typeface="Arial Black"/>
                <a:ea typeface="Arial Black"/>
                <a:cs typeface="Arial Black"/>
                <a:sym typeface="Arial Black"/>
              </a:defRPr>
            </a:lvl1pPr>
          </a:lstStyle>
          <a:p>
            <a:r>
              <a:t>Titeltekst</a:t>
            </a:r>
          </a:p>
        </p:txBody>
      </p:sp>
      <p:sp>
        <p:nvSpPr>
          <p:cNvPr id="217" name="Rectangle 9"/>
          <p:cNvSpPr/>
          <p:nvPr/>
        </p:nvSpPr>
        <p:spPr>
          <a:xfrm>
            <a:off x="9001124" y="-1"/>
            <a:ext cx="142877" cy="4846322"/>
          </a:xfrm>
          <a:prstGeom prst="rect">
            <a:avLst/>
          </a:prstGeom>
          <a:solidFill>
            <a:srgbClr val="000000"/>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24" name="Titeltekst"/>
          <p:cNvSpPr txBox="1">
            <a:spLocks noGrp="1"/>
          </p:cNvSpPr>
          <p:nvPr>
            <p:ph type="title"/>
          </p:nvPr>
        </p:nvSpPr>
        <p:spPr>
          <a:xfrm>
            <a:off x="1143000" y="1122362"/>
            <a:ext cx="6858000" cy="2387601"/>
          </a:xfrm>
          <a:prstGeom prst="rect">
            <a:avLst/>
          </a:prstGeom>
        </p:spPr>
        <p:txBody>
          <a:bodyPr anchor="b"/>
          <a:lstStyle>
            <a:lvl1pPr algn="ctr">
              <a:defRPr sz="6000"/>
            </a:lvl1pPr>
          </a:lstStyle>
          <a:p>
            <a:r>
              <a:t>Titeltekst</a:t>
            </a:r>
          </a:p>
        </p:txBody>
      </p:sp>
      <p:sp>
        <p:nvSpPr>
          <p:cNvPr id="225" name="Hoofdtekst - niveau één…"/>
          <p:cNvSpPr txBox="1">
            <a:spLocks noGrp="1"/>
          </p:cNvSpPr>
          <p:nvPr>
            <p:ph type="body" sz="quarter" idx="1"/>
          </p:nvPr>
        </p:nvSpPr>
        <p:spPr>
          <a:xfrm>
            <a:off x="1143000" y="3602037"/>
            <a:ext cx="6858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26"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eltekst"/>
          <p:cNvSpPr txBox="1">
            <a:spLocks noGrp="1"/>
          </p:cNvSpPr>
          <p:nvPr>
            <p:ph type="title"/>
          </p:nvPr>
        </p:nvSpPr>
        <p:spPr>
          <a:prstGeom prst="rect">
            <a:avLst/>
          </a:prstGeom>
        </p:spPr>
        <p:txBody>
          <a:bodyPr/>
          <a:lstStyle/>
          <a:p>
            <a:r>
              <a:t>Titeltekst</a:t>
            </a:r>
          </a:p>
        </p:txBody>
      </p:sp>
      <p:sp>
        <p:nvSpPr>
          <p:cNvPr id="21" name="Hoofdtekst - niveau één…"/>
          <p:cNvSpPr txBox="1">
            <a:spLocks noGrp="1"/>
          </p:cNvSpPr>
          <p:nvPr>
            <p:ph type="body" idx="1"/>
          </p:nvPr>
        </p:nvSpPr>
        <p:spPr>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2"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3" name="Titeltekst"/>
          <p:cNvSpPr txBox="1">
            <a:spLocks noGrp="1"/>
          </p:cNvSpPr>
          <p:nvPr>
            <p:ph type="title"/>
          </p:nvPr>
        </p:nvSpPr>
        <p:spPr>
          <a:prstGeom prst="rect">
            <a:avLst/>
          </a:prstGeom>
        </p:spPr>
        <p:txBody>
          <a:bodyPr/>
          <a:lstStyle/>
          <a:p>
            <a:r>
              <a:t>Titeltekst</a:t>
            </a:r>
          </a:p>
        </p:txBody>
      </p:sp>
      <p:sp>
        <p:nvSpPr>
          <p:cNvPr id="234" name="Hoofdtekst - niveau één…"/>
          <p:cNvSpPr txBox="1">
            <a:spLocks noGrp="1"/>
          </p:cNvSpPr>
          <p:nvPr>
            <p:ph type="body" idx="1"/>
          </p:nvPr>
        </p:nvSpPr>
        <p:spPr>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35"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42" name="Titeltekst"/>
          <p:cNvSpPr txBox="1">
            <a:spLocks noGrp="1"/>
          </p:cNvSpPr>
          <p:nvPr>
            <p:ph type="title"/>
          </p:nvPr>
        </p:nvSpPr>
        <p:spPr>
          <a:xfrm>
            <a:off x="623887" y="1709738"/>
            <a:ext cx="7886701" cy="2852737"/>
          </a:xfrm>
          <a:prstGeom prst="rect">
            <a:avLst/>
          </a:prstGeom>
        </p:spPr>
        <p:txBody>
          <a:bodyPr anchor="b"/>
          <a:lstStyle>
            <a:lvl1pPr>
              <a:defRPr sz="6000"/>
            </a:lvl1pPr>
          </a:lstStyle>
          <a:p>
            <a:r>
              <a:t>Titeltekst</a:t>
            </a:r>
          </a:p>
        </p:txBody>
      </p:sp>
      <p:sp>
        <p:nvSpPr>
          <p:cNvPr id="243" name="Hoofdtekst - niveau één…"/>
          <p:cNvSpPr txBox="1">
            <a:spLocks noGrp="1"/>
          </p:cNvSpPr>
          <p:nvPr>
            <p:ph type="body" sz="quarter" idx="1"/>
          </p:nvPr>
        </p:nvSpPr>
        <p:spPr>
          <a:xfrm>
            <a:off x="623887" y="4589462"/>
            <a:ext cx="7886701"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44"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51" name="Titeltekst"/>
          <p:cNvSpPr txBox="1">
            <a:spLocks noGrp="1"/>
          </p:cNvSpPr>
          <p:nvPr>
            <p:ph type="title"/>
          </p:nvPr>
        </p:nvSpPr>
        <p:spPr>
          <a:prstGeom prst="rect">
            <a:avLst/>
          </a:prstGeom>
        </p:spPr>
        <p:txBody>
          <a:bodyPr/>
          <a:lstStyle/>
          <a:p>
            <a:r>
              <a:t>Titeltekst</a:t>
            </a:r>
          </a:p>
        </p:txBody>
      </p:sp>
      <p:sp>
        <p:nvSpPr>
          <p:cNvPr id="252" name="Hoofdtekst - niveau één…"/>
          <p:cNvSpPr txBox="1">
            <a:spLocks noGrp="1"/>
          </p:cNvSpPr>
          <p:nvPr>
            <p:ph type="body" sz="half" idx="1"/>
          </p:nvPr>
        </p:nvSpPr>
        <p:spPr>
          <a:xfrm>
            <a:off x="628650" y="1825625"/>
            <a:ext cx="3867150" cy="4351338"/>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53"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60" name="Titeltekst"/>
          <p:cNvSpPr txBox="1">
            <a:spLocks noGrp="1"/>
          </p:cNvSpPr>
          <p:nvPr>
            <p:ph type="title"/>
          </p:nvPr>
        </p:nvSpPr>
        <p:spPr>
          <a:xfrm>
            <a:off x="630237" y="365125"/>
            <a:ext cx="7886701" cy="1325563"/>
          </a:xfrm>
          <a:prstGeom prst="rect">
            <a:avLst/>
          </a:prstGeom>
        </p:spPr>
        <p:txBody>
          <a:bodyPr/>
          <a:lstStyle/>
          <a:p>
            <a:r>
              <a:t>Titeltekst</a:t>
            </a:r>
          </a:p>
        </p:txBody>
      </p:sp>
      <p:sp>
        <p:nvSpPr>
          <p:cNvPr id="261" name="Hoofdtekst - niveau één…"/>
          <p:cNvSpPr txBox="1">
            <a:spLocks noGrp="1"/>
          </p:cNvSpPr>
          <p:nvPr>
            <p:ph type="body" sz="quarter" idx="1"/>
          </p:nvPr>
        </p:nvSpPr>
        <p:spPr>
          <a:xfrm>
            <a:off x="630237" y="1681163"/>
            <a:ext cx="386873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62" name="Text Placeholder 4"/>
          <p:cNvSpPr>
            <a:spLocks noGrp="1"/>
          </p:cNvSpPr>
          <p:nvPr>
            <p:ph type="body" sz="quarter" idx="13"/>
          </p:nvPr>
        </p:nvSpPr>
        <p:spPr>
          <a:xfrm>
            <a:off x="4629150" y="1681163"/>
            <a:ext cx="3887788" cy="823913"/>
          </a:xfrm>
          <a:prstGeom prst="rect">
            <a:avLst/>
          </a:prstGeom>
        </p:spPr>
        <p:txBody>
          <a:bodyPr anchor="b"/>
          <a:lstStyle/>
          <a:p>
            <a:pPr marL="0" indent="0">
              <a:buSzTx/>
              <a:buFontTx/>
              <a:buNone/>
              <a:defRPr sz="2400" b="1"/>
            </a:pPr>
            <a:endParaRPr/>
          </a:p>
        </p:txBody>
      </p:sp>
      <p:sp>
        <p:nvSpPr>
          <p:cNvPr id="263"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70" name="Titeltekst"/>
          <p:cNvSpPr txBox="1">
            <a:spLocks noGrp="1"/>
          </p:cNvSpPr>
          <p:nvPr>
            <p:ph type="title"/>
          </p:nvPr>
        </p:nvSpPr>
        <p:spPr>
          <a:prstGeom prst="rect">
            <a:avLst/>
          </a:prstGeom>
        </p:spPr>
        <p:txBody>
          <a:bodyPr/>
          <a:lstStyle/>
          <a:p>
            <a:r>
              <a:t>Titeltekst</a:t>
            </a:r>
          </a:p>
        </p:txBody>
      </p:sp>
      <p:sp>
        <p:nvSpPr>
          <p:cNvPr id="271"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78"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85" name="Titeltekst"/>
          <p:cNvSpPr txBox="1">
            <a:spLocks noGrp="1"/>
          </p:cNvSpPr>
          <p:nvPr>
            <p:ph type="title"/>
          </p:nvPr>
        </p:nvSpPr>
        <p:spPr>
          <a:xfrm>
            <a:off x="630237" y="457200"/>
            <a:ext cx="2949576" cy="1600200"/>
          </a:xfrm>
          <a:prstGeom prst="rect">
            <a:avLst/>
          </a:prstGeom>
        </p:spPr>
        <p:txBody>
          <a:bodyPr anchor="b"/>
          <a:lstStyle>
            <a:lvl1pPr>
              <a:defRPr sz="3200"/>
            </a:lvl1pPr>
          </a:lstStyle>
          <a:p>
            <a:r>
              <a:t>Titeltekst</a:t>
            </a:r>
          </a:p>
        </p:txBody>
      </p:sp>
      <p:sp>
        <p:nvSpPr>
          <p:cNvPr id="286" name="Hoofdtekst - niveau één…"/>
          <p:cNvSpPr txBox="1">
            <a:spLocks noGrp="1"/>
          </p:cNvSpPr>
          <p:nvPr>
            <p:ph type="body" sz="half" idx="1"/>
          </p:nvPr>
        </p:nvSpPr>
        <p:spPr>
          <a:xfrm>
            <a:off x="3887787" y="987425"/>
            <a:ext cx="462915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87" name="Text Placeholder 3"/>
          <p:cNvSpPr>
            <a:spLocks noGrp="1"/>
          </p:cNvSpPr>
          <p:nvPr>
            <p:ph type="body" sz="quarter" idx="13"/>
          </p:nvPr>
        </p:nvSpPr>
        <p:spPr>
          <a:xfrm>
            <a:off x="630237" y="2057400"/>
            <a:ext cx="2949576" cy="3811588"/>
          </a:xfrm>
          <a:prstGeom prst="rect">
            <a:avLst/>
          </a:prstGeom>
        </p:spPr>
        <p:txBody>
          <a:bodyPr/>
          <a:lstStyle/>
          <a:p>
            <a:pPr marL="0" indent="0">
              <a:buSzTx/>
              <a:buFontTx/>
              <a:buNone/>
              <a:defRPr sz="1600"/>
            </a:pPr>
            <a:endParaRPr/>
          </a:p>
        </p:txBody>
      </p:sp>
      <p:sp>
        <p:nvSpPr>
          <p:cNvPr id="288"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95" name="Titeltekst"/>
          <p:cNvSpPr txBox="1">
            <a:spLocks noGrp="1"/>
          </p:cNvSpPr>
          <p:nvPr>
            <p:ph type="title"/>
          </p:nvPr>
        </p:nvSpPr>
        <p:spPr>
          <a:xfrm>
            <a:off x="630237" y="457200"/>
            <a:ext cx="2949576" cy="1600200"/>
          </a:xfrm>
          <a:prstGeom prst="rect">
            <a:avLst/>
          </a:prstGeom>
        </p:spPr>
        <p:txBody>
          <a:bodyPr anchor="b"/>
          <a:lstStyle>
            <a:lvl1pPr>
              <a:defRPr sz="3200"/>
            </a:lvl1pPr>
          </a:lstStyle>
          <a:p>
            <a:r>
              <a:t>Titeltekst</a:t>
            </a:r>
          </a:p>
        </p:txBody>
      </p:sp>
      <p:sp>
        <p:nvSpPr>
          <p:cNvPr id="296" name="Picture Placeholder 2"/>
          <p:cNvSpPr>
            <a:spLocks noGrp="1"/>
          </p:cNvSpPr>
          <p:nvPr>
            <p:ph type="pic" sz="half" idx="13"/>
          </p:nvPr>
        </p:nvSpPr>
        <p:spPr>
          <a:xfrm>
            <a:off x="3887787" y="987425"/>
            <a:ext cx="4629151" cy="4873625"/>
          </a:xfrm>
          <a:prstGeom prst="rect">
            <a:avLst/>
          </a:prstGeom>
        </p:spPr>
        <p:txBody>
          <a:bodyPr lIns="91439" rIns="91439">
            <a:noAutofit/>
          </a:bodyPr>
          <a:lstStyle/>
          <a:p>
            <a:endParaRPr/>
          </a:p>
        </p:txBody>
      </p:sp>
      <p:sp>
        <p:nvSpPr>
          <p:cNvPr id="297" name="Hoofdtekst - niveau één…"/>
          <p:cNvSpPr txBox="1">
            <a:spLocks noGrp="1"/>
          </p:cNvSpPr>
          <p:nvPr>
            <p:ph type="body" sz="quarter" idx="1"/>
          </p:nvPr>
        </p:nvSpPr>
        <p:spPr>
          <a:xfrm>
            <a:off x="630237" y="2057400"/>
            <a:ext cx="2949576"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98"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05" name="Rectangle 8"/>
          <p:cNvSpPr/>
          <p:nvPr/>
        </p:nvSpPr>
        <p:spPr>
          <a:xfrm>
            <a:off x="143289" y="111873"/>
            <a:ext cx="2926082" cy="108001"/>
          </a:xfrm>
          <a:prstGeom prst="rect">
            <a:avLst/>
          </a:prstGeom>
          <a:solidFill>
            <a:srgbClr val="65D7FF"/>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306" name="Rectangle 9"/>
          <p:cNvSpPr/>
          <p:nvPr/>
        </p:nvSpPr>
        <p:spPr>
          <a:xfrm>
            <a:off x="6052201" y="111873"/>
            <a:ext cx="2926081" cy="108001"/>
          </a:xfrm>
          <a:prstGeom prst="rect">
            <a:avLst/>
          </a:prstGeom>
          <a:solidFill>
            <a:srgbClr val="FFD500"/>
          </a:solidFill>
          <a:ln w="12700">
            <a:miter lim="400000"/>
          </a:ln>
        </p:spPr>
        <p:txBody>
          <a:bodyPr lIns="45719" rIns="45719"/>
          <a:lstStyle/>
          <a:p>
            <a:pPr>
              <a:defRPr>
                <a:latin typeface="Gill Sans MT"/>
                <a:ea typeface="Gill Sans MT"/>
                <a:cs typeface="Gill Sans MT"/>
                <a:sym typeface="Gill Sans MT"/>
              </a:defRPr>
            </a:pPr>
            <a:endParaRPr/>
          </a:p>
        </p:txBody>
      </p:sp>
      <p:sp>
        <p:nvSpPr>
          <p:cNvPr id="307" name="Rectangle 10"/>
          <p:cNvSpPr/>
          <p:nvPr/>
        </p:nvSpPr>
        <p:spPr>
          <a:xfrm>
            <a:off x="3097745" y="111873"/>
            <a:ext cx="2926081" cy="108001"/>
          </a:xfrm>
          <a:prstGeom prst="rect">
            <a:avLst/>
          </a:prstGeom>
          <a:solidFill>
            <a:srgbClr val="961BDB"/>
          </a:solidFill>
          <a:ln w="12700">
            <a:miter lim="400000"/>
          </a:ln>
        </p:spPr>
        <p:txBody>
          <a:bodyPr lIns="45719" rIns="45719"/>
          <a:lstStyle/>
          <a:p>
            <a:pPr>
              <a:defRPr>
                <a:latin typeface="Gill Sans MT"/>
                <a:ea typeface="Gill Sans MT"/>
                <a:cs typeface="Gill Sans MT"/>
                <a:sym typeface="Gill Sans MT"/>
              </a:defRPr>
            </a:pPr>
            <a:endParaRPr/>
          </a:p>
        </p:txBody>
      </p:sp>
      <p:sp>
        <p:nvSpPr>
          <p:cNvPr id="308"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309" name="Rectangle 6"/>
          <p:cNvSpPr/>
          <p:nvPr/>
        </p:nvSpPr>
        <p:spPr>
          <a:xfrm>
            <a:off x="182241" y="2203289"/>
            <a:ext cx="8787652" cy="2468586"/>
          </a:xfrm>
          <a:prstGeom prst="rect">
            <a:avLst/>
          </a:prstGeom>
          <a:solidFill>
            <a:srgbClr val="FFD500"/>
          </a:solidFill>
          <a:ln w="12700">
            <a:miter lim="400000"/>
          </a:ln>
        </p:spPr>
        <p:txBody>
          <a:bodyPr lIns="45719" rIns="45719"/>
          <a:lstStyle/>
          <a:p>
            <a:pPr>
              <a:defRPr>
                <a:latin typeface="Gill Sans MT"/>
                <a:ea typeface="Gill Sans MT"/>
                <a:cs typeface="Gill Sans MT"/>
                <a:sym typeface="Gill Sans MT"/>
              </a:defRPr>
            </a:pPr>
            <a:endParaRPr/>
          </a:p>
        </p:txBody>
      </p:sp>
      <p:sp>
        <p:nvSpPr>
          <p:cNvPr id="310" name="Titeltekst"/>
          <p:cNvSpPr txBox="1">
            <a:spLocks noGrp="1"/>
          </p:cNvSpPr>
          <p:nvPr>
            <p:ph type="title"/>
          </p:nvPr>
        </p:nvSpPr>
        <p:spPr>
          <a:xfrm>
            <a:off x="242754" y="2300864"/>
            <a:ext cx="5815852" cy="1504845"/>
          </a:xfrm>
          <a:prstGeom prst="rect">
            <a:avLst/>
          </a:prstGeom>
        </p:spPr>
        <p:txBody>
          <a:bodyPr anchor="b"/>
          <a:lstStyle>
            <a:lvl1pPr defTabSz="457200">
              <a:lnSpc>
                <a:spcPct val="100000"/>
              </a:lnSpc>
              <a:defRPr sz="3600" cap="all">
                <a:latin typeface="Gill Sans MT"/>
                <a:ea typeface="Gill Sans MT"/>
                <a:cs typeface="Gill Sans MT"/>
                <a:sym typeface="Gill Sans MT"/>
              </a:defRPr>
            </a:lvl1pPr>
          </a:lstStyle>
          <a:p>
            <a:r>
              <a:t>Titeltekst</a:t>
            </a:r>
          </a:p>
        </p:txBody>
      </p:sp>
      <p:sp>
        <p:nvSpPr>
          <p:cNvPr id="311" name="Hoofdtekst - niveau één…"/>
          <p:cNvSpPr txBox="1">
            <a:spLocks noGrp="1"/>
          </p:cNvSpPr>
          <p:nvPr>
            <p:ph type="body" sz="quarter" idx="1" hasCustomPrompt="1"/>
          </p:nvPr>
        </p:nvSpPr>
        <p:spPr>
          <a:xfrm>
            <a:off x="316711" y="3800535"/>
            <a:ext cx="5741896" cy="590322"/>
          </a:xfrm>
          <a:prstGeom prst="rect">
            <a:avLst/>
          </a:prstGeom>
        </p:spPr>
        <p:txBody>
          <a:bodyPr/>
          <a:lstStyle>
            <a:lvl1pPr marL="0" indent="0" defTabSz="457200">
              <a:lnSpc>
                <a:spcPct val="100000"/>
              </a:lnSpc>
              <a:spcBef>
                <a:spcPts val="600"/>
              </a:spcBef>
              <a:buSzTx/>
              <a:buFontTx/>
              <a:buNone/>
              <a:defRPr sz="1600" cap="all">
                <a:solidFill>
                  <a:srgbClr val="961BDB"/>
                </a:solidFill>
                <a:latin typeface="Gill Sans MT"/>
                <a:ea typeface="Gill Sans MT"/>
                <a:cs typeface="Gill Sans MT"/>
                <a:sym typeface="Gill Sans MT"/>
              </a:defRPr>
            </a:lvl1pPr>
            <a:lvl2pPr marL="0" indent="457200" defTabSz="457200">
              <a:lnSpc>
                <a:spcPct val="100000"/>
              </a:lnSpc>
              <a:spcBef>
                <a:spcPts val="600"/>
              </a:spcBef>
              <a:buSzTx/>
              <a:buFontTx/>
              <a:buNone/>
              <a:defRPr sz="1600" cap="all">
                <a:solidFill>
                  <a:srgbClr val="961BDB"/>
                </a:solidFill>
                <a:latin typeface="Gill Sans MT"/>
                <a:ea typeface="Gill Sans MT"/>
                <a:cs typeface="Gill Sans MT"/>
                <a:sym typeface="Gill Sans MT"/>
              </a:defRPr>
            </a:lvl2pPr>
            <a:lvl3pPr marL="0" indent="914400" defTabSz="457200">
              <a:lnSpc>
                <a:spcPct val="100000"/>
              </a:lnSpc>
              <a:spcBef>
                <a:spcPts val="600"/>
              </a:spcBef>
              <a:buSzTx/>
              <a:buFontTx/>
              <a:buNone/>
              <a:defRPr sz="1600" cap="all">
                <a:solidFill>
                  <a:srgbClr val="961BDB"/>
                </a:solidFill>
                <a:latin typeface="Gill Sans MT"/>
                <a:ea typeface="Gill Sans MT"/>
                <a:cs typeface="Gill Sans MT"/>
                <a:sym typeface="Gill Sans MT"/>
              </a:defRPr>
            </a:lvl3pPr>
            <a:lvl4pPr marL="0" indent="1371600" defTabSz="457200">
              <a:lnSpc>
                <a:spcPct val="100000"/>
              </a:lnSpc>
              <a:spcBef>
                <a:spcPts val="600"/>
              </a:spcBef>
              <a:buSzTx/>
              <a:buFontTx/>
              <a:buNone/>
              <a:defRPr sz="1600" cap="all">
                <a:solidFill>
                  <a:srgbClr val="961BDB"/>
                </a:solidFill>
                <a:latin typeface="Gill Sans MT"/>
                <a:ea typeface="Gill Sans MT"/>
                <a:cs typeface="Gill Sans MT"/>
                <a:sym typeface="Gill Sans MT"/>
              </a:defRPr>
            </a:lvl4pPr>
            <a:lvl5pPr marL="0" indent="1828800" defTabSz="457200">
              <a:lnSpc>
                <a:spcPct val="100000"/>
              </a:lnSpc>
              <a:spcBef>
                <a:spcPts val="600"/>
              </a:spcBef>
              <a:buSzTx/>
              <a:buFontTx/>
              <a:buNone/>
              <a:defRPr sz="1600" cap="all">
                <a:solidFill>
                  <a:srgbClr val="961BDB"/>
                </a:solidFill>
                <a:latin typeface="Gill Sans MT"/>
                <a:ea typeface="Gill Sans MT"/>
                <a:cs typeface="Gill Sans MT"/>
                <a:sym typeface="Gill Sans MT"/>
              </a:defRPr>
            </a:lvl5pPr>
          </a:lstStyle>
          <a:p>
            <a:r>
              <a:t>By Sanjay and Arvind Seshan</a:t>
            </a:r>
          </a:p>
          <a:p>
            <a:pPr lvl="1"/>
            <a:endParaRPr/>
          </a:p>
          <a:p>
            <a:pPr lvl="2"/>
            <a:endParaRPr/>
          </a:p>
          <a:p>
            <a:pPr lvl="3"/>
            <a:endParaRPr/>
          </a:p>
          <a:p>
            <a:pPr lvl="4"/>
            <a:endParaRPr/>
          </a:p>
        </p:txBody>
      </p:sp>
      <p:sp>
        <p:nvSpPr>
          <p:cNvPr id="312" name="Subtitle 1"/>
          <p:cNvSpPr txBox="1"/>
          <p:nvPr/>
        </p:nvSpPr>
        <p:spPr>
          <a:xfrm>
            <a:off x="4854097" y="357846"/>
            <a:ext cx="4070077" cy="5094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r">
              <a:lnSpc>
                <a:spcPct val="90000"/>
              </a:lnSpc>
              <a:spcBef>
                <a:spcPts val="600"/>
              </a:spcBef>
              <a:defRPr sz="2700">
                <a:latin typeface="Gill Sans MT"/>
                <a:ea typeface="Gill Sans MT"/>
                <a:cs typeface="Gill Sans MT"/>
                <a:sym typeface="Gill Sans MT"/>
              </a:defRPr>
            </a:lvl1pPr>
          </a:lstStyle>
          <a:p>
            <a:r>
              <a:t>SPIKE PRIME TUTORIALS</a:t>
            </a:r>
          </a:p>
        </p:txBody>
      </p:sp>
      <p:pic>
        <p:nvPicPr>
          <p:cNvPr id="313" name="Picture 8" descr="Picture 8"/>
          <p:cNvPicPr>
            <a:picLocks noChangeAspect="1"/>
          </p:cNvPicPr>
          <p:nvPr/>
        </p:nvPicPr>
        <p:blipFill>
          <a:blip r:embed="rId2"/>
          <a:srcRect b="32885"/>
          <a:stretch>
            <a:fillRect/>
          </a:stretch>
        </p:blipFill>
        <p:spPr>
          <a:xfrm>
            <a:off x="179837" y="1052244"/>
            <a:ext cx="1668347" cy="1119706"/>
          </a:xfrm>
          <a:prstGeom prst="rect">
            <a:avLst/>
          </a:prstGeom>
          <a:ln w="12700">
            <a:miter lim="400000"/>
          </a:ln>
        </p:spPr>
      </p:pic>
      <p:sp>
        <p:nvSpPr>
          <p:cNvPr id="314" name="TextBox 10"/>
          <p:cNvSpPr txBox="1"/>
          <p:nvPr/>
        </p:nvSpPr>
        <p:spPr>
          <a:xfrm>
            <a:off x="6104325" y="737052"/>
            <a:ext cx="2819849"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defRPr sz="1600">
                <a:latin typeface="Gill Sans MT"/>
                <a:ea typeface="Gill Sans MT"/>
                <a:cs typeface="Gill Sans MT"/>
                <a:sym typeface="Gill Sans MT"/>
              </a:defRPr>
            </a:lvl1pPr>
          </a:lstStyle>
          <a:p>
            <a:r>
              <a:t>By the Creators of EV3Lessons</a:t>
            </a:r>
          </a:p>
        </p:txBody>
      </p:sp>
      <p:pic>
        <p:nvPicPr>
          <p:cNvPr id="315" name="Picture 11" descr="Picture 11"/>
          <p:cNvPicPr>
            <a:picLocks noChangeAspect="1"/>
          </p:cNvPicPr>
          <p:nvPr/>
        </p:nvPicPr>
        <p:blipFill>
          <a:blip r:embed="rId3"/>
          <a:srcRect l="24583" t="2888" r="29916" b="4667"/>
          <a:stretch>
            <a:fillRect/>
          </a:stretch>
        </p:blipFill>
        <p:spPr>
          <a:xfrm>
            <a:off x="6058604" y="1349908"/>
            <a:ext cx="2672409" cy="4072242"/>
          </a:xfrm>
          <a:prstGeom prst="rect">
            <a:avLst/>
          </a:prstGeom>
          <a:ln w="12700">
            <a:miter lim="400000"/>
          </a:ln>
        </p:spPr>
      </p:pic>
      <p:grpSp>
        <p:nvGrpSpPr>
          <p:cNvPr id="320" name="Group 9"/>
          <p:cNvGrpSpPr/>
          <p:nvPr/>
        </p:nvGrpSpPr>
        <p:grpSpPr>
          <a:xfrm>
            <a:off x="179837" y="5058274"/>
            <a:ext cx="4773539" cy="1188623"/>
            <a:chOff x="0" y="0"/>
            <a:chExt cx="4773538" cy="1188622"/>
          </a:xfrm>
        </p:grpSpPr>
        <p:pic>
          <p:nvPicPr>
            <p:cNvPr id="316" name="Picture 12" descr="Picture 12"/>
            <p:cNvPicPr>
              <a:picLocks noChangeAspect="1"/>
            </p:cNvPicPr>
            <p:nvPr/>
          </p:nvPicPr>
          <p:blipFill>
            <a:blip r:embed="rId4"/>
            <a:stretch>
              <a:fillRect/>
            </a:stretch>
          </p:blipFill>
          <p:spPr>
            <a:xfrm>
              <a:off x="1194972" y="0"/>
              <a:ext cx="1188623" cy="1188623"/>
            </a:xfrm>
            <a:prstGeom prst="rect">
              <a:avLst/>
            </a:prstGeom>
            <a:ln w="12700" cap="flat">
              <a:noFill/>
              <a:miter lim="400000"/>
            </a:ln>
            <a:effectLst/>
          </p:spPr>
        </p:pic>
        <p:pic>
          <p:nvPicPr>
            <p:cNvPr id="317" name="Picture 13" descr="Picture 13"/>
            <p:cNvPicPr>
              <a:picLocks noChangeAspect="1"/>
            </p:cNvPicPr>
            <p:nvPr/>
          </p:nvPicPr>
          <p:blipFill>
            <a:blip r:embed="rId5"/>
            <a:stretch>
              <a:fillRect/>
            </a:stretch>
          </p:blipFill>
          <p:spPr>
            <a:xfrm>
              <a:off x="0" y="0"/>
              <a:ext cx="1188623" cy="1188623"/>
            </a:xfrm>
            <a:prstGeom prst="rect">
              <a:avLst/>
            </a:prstGeom>
            <a:ln w="12700" cap="flat">
              <a:noFill/>
              <a:miter lim="400000"/>
            </a:ln>
            <a:effectLst/>
          </p:spPr>
        </p:pic>
        <p:pic>
          <p:nvPicPr>
            <p:cNvPr id="318" name="Picture 14" descr="Picture 14"/>
            <p:cNvPicPr>
              <a:picLocks noChangeAspect="1"/>
            </p:cNvPicPr>
            <p:nvPr/>
          </p:nvPicPr>
          <p:blipFill>
            <a:blip r:embed="rId6"/>
            <a:stretch>
              <a:fillRect/>
            </a:stretch>
          </p:blipFill>
          <p:spPr>
            <a:xfrm>
              <a:off x="3584916" y="0"/>
              <a:ext cx="1188623" cy="1188623"/>
            </a:xfrm>
            <a:prstGeom prst="rect">
              <a:avLst/>
            </a:prstGeom>
            <a:ln w="12700" cap="flat">
              <a:noFill/>
              <a:miter lim="400000"/>
            </a:ln>
            <a:effectLst/>
          </p:spPr>
        </p:pic>
        <p:pic>
          <p:nvPicPr>
            <p:cNvPr id="319" name="Picture 15" descr="Picture 15"/>
            <p:cNvPicPr>
              <a:picLocks noChangeAspect="1"/>
            </p:cNvPicPr>
            <p:nvPr/>
          </p:nvPicPr>
          <p:blipFill>
            <a:blip r:embed="rId7"/>
            <a:stretch>
              <a:fillRect/>
            </a:stretch>
          </p:blipFill>
          <p:spPr>
            <a:xfrm>
              <a:off x="2389944" y="0"/>
              <a:ext cx="1188623" cy="1188623"/>
            </a:xfrm>
            <a:prstGeom prst="rect">
              <a:avLst/>
            </a:prstGeom>
            <a:ln w="12700" cap="flat">
              <a:noFill/>
              <a:miter lim="400000"/>
            </a:ln>
            <a:effectLst/>
          </p:spPr>
        </p:pic>
      </p:grpSp>
      <p:sp>
        <p:nvSpPr>
          <p:cNvPr id="321" name="Dianumm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28" name="Rectangle 8"/>
          <p:cNvSpPr/>
          <p:nvPr/>
        </p:nvSpPr>
        <p:spPr>
          <a:xfrm>
            <a:off x="143289" y="111873"/>
            <a:ext cx="2926082" cy="108001"/>
          </a:xfrm>
          <a:prstGeom prst="rect">
            <a:avLst/>
          </a:prstGeom>
          <a:solidFill>
            <a:srgbClr val="65D7FF"/>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329" name="Rectangle 9"/>
          <p:cNvSpPr/>
          <p:nvPr/>
        </p:nvSpPr>
        <p:spPr>
          <a:xfrm>
            <a:off x="6052201" y="111873"/>
            <a:ext cx="2926081" cy="108001"/>
          </a:xfrm>
          <a:prstGeom prst="rect">
            <a:avLst/>
          </a:prstGeom>
          <a:solidFill>
            <a:srgbClr val="FFD500"/>
          </a:solidFill>
          <a:ln w="12700">
            <a:miter lim="400000"/>
          </a:ln>
        </p:spPr>
        <p:txBody>
          <a:bodyPr lIns="45719" rIns="45719"/>
          <a:lstStyle/>
          <a:p>
            <a:pPr>
              <a:defRPr>
                <a:latin typeface="Gill Sans MT"/>
                <a:ea typeface="Gill Sans MT"/>
                <a:cs typeface="Gill Sans MT"/>
                <a:sym typeface="Gill Sans MT"/>
              </a:defRPr>
            </a:pPr>
            <a:endParaRPr/>
          </a:p>
        </p:txBody>
      </p:sp>
      <p:sp>
        <p:nvSpPr>
          <p:cNvPr id="330" name="Rectangle 10"/>
          <p:cNvSpPr/>
          <p:nvPr/>
        </p:nvSpPr>
        <p:spPr>
          <a:xfrm>
            <a:off x="3097745" y="111873"/>
            <a:ext cx="2926081" cy="108001"/>
          </a:xfrm>
          <a:prstGeom prst="rect">
            <a:avLst/>
          </a:prstGeom>
          <a:solidFill>
            <a:srgbClr val="961BDB"/>
          </a:solidFill>
          <a:ln w="12700">
            <a:miter lim="400000"/>
          </a:ln>
        </p:spPr>
        <p:txBody>
          <a:bodyPr lIns="45719" rIns="45719"/>
          <a:lstStyle/>
          <a:p>
            <a:pPr>
              <a:defRPr>
                <a:latin typeface="Gill Sans MT"/>
                <a:ea typeface="Gill Sans MT"/>
                <a:cs typeface="Gill Sans MT"/>
                <a:sym typeface="Gill Sans MT"/>
              </a:defRPr>
            </a:pPr>
            <a:endParaRPr/>
          </a:p>
        </p:txBody>
      </p:sp>
      <p:sp>
        <p:nvSpPr>
          <p:cNvPr id="331"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332" name="Rectangle 6"/>
          <p:cNvSpPr/>
          <p:nvPr/>
        </p:nvSpPr>
        <p:spPr>
          <a:xfrm>
            <a:off x="142200" y="249101"/>
            <a:ext cx="8831579" cy="840455"/>
          </a:xfrm>
          <a:prstGeom prst="rect">
            <a:avLst/>
          </a:prstGeom>
          <a:solidFill>
            <a:srgbClr val="FFD500"/>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333" name="Titeltekst"/>
          <p:cNvSpPr txBox="1">
            <a:spLocks noGrp="1"/>
          </p:cNvSpPr>
          <p:nvPr>
            <p:ph type="title"/>
          </p:nvPr>
        </p:nvSpPr>
        <p:spPr>
          <a:xfrm>
            <a:off x="175260" y="292974"/>
            <a:ext cx="8746864" cy="752707"/>
          </a:xfrm>
          <a:prstGeom prst="rect">
            <a:avLst/>
          </a:prstGeom>
        </p:spPr>
        <p:txBody>
          <a:bodyPr anchor="t"/>
          <a:lstStyle>
            <a:lvl1pPr defTabSz="457200">
              <a:lnSpc>
                <a:spcPct val="100000"/>
              </a:lnSpc>
              <a:defRPr sz="2800" cap="all">
                <a:latin typeface="Gill Sans MT"/>
                <a:ea typeface="Gill Sans MT"/>
                <a:cs typeface="Gill Sans MT"/>
                <a:sym typeface="Gill Sans MT"/>
              </a:defRPr>
            </a:lvl1pPr>
          </a:lstStyle>
          <a:p>
            <a:r>
              <a:t>Titeltekst</a:t>
            </a:r>
          </a:p>
        </p:txBody>
      </p:sp>
      <p:sp>
        <p:nvSpPr>
          <p:cNvPr id="334" name="Hoofdtekst - niveau één…"/>
          <p:cNvSpPr txBox="1">
            <a:spLocks noGrp="1"/>
          </p:cNvSpPr>
          <p:nvPr>
            <p:ph type="body" idx="1"/>
          </p:nvPr>
        </p:nvSpPr>
        <p:spPr>
          <a:xfrm>
            <a:off x="156210" y="1140005"/>
            <a:ext cx="8831581" cy="5082603"/>
          </a:xfrm>
          <a:prstGeom prst="rect">
            <a:avLst/>
          </a:prstGeom>
        </p:spPr>
        <p:txBody>
          <a:bodyPr/>
          <a:lstStyle>
            <a:lvl1pPr marL="305999" indent="-305999"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1pPr>
            <a:lvl2pPr marL="668250" indent="-344249"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2pPr>
            <a:lvl3pPr marL="977142" indent="-347142"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3pPr>
            <a:lvl4pPr marL="1358999" indent="-351000"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4pPr>
            <a:lvl5pPr marL="1718999" indent="-350999"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335" name="Dianummer"/>
          <p:cNvSpPr txBox="1">
            <a:spLocks noGrp="1"/>
          </p:cNvSpPr>
          <p:nvPr>
            <p:ph type="sldNum" sz="quarter" idx="2"/>
          </p:nvPr>
        </p:nvSpPr>
        <p:spPr>
          <a:xfrm>
            <a:off x="8236371" y="6316853"/>
            <a:ext cx="281941" cy="294641"/>
          </a:xfrm>
          <a:prstGeom prst="rect">
            <a:avLst/>
          </a:prstGeom>
        </p:spPr>
        <p:txBody>
          <a:bodyPr anchor="t"/>
          <a:lstStyle>
            <a:lvl1pPr algn="l">
              <a:defRPr sz="1400">
                <a:solidFill>
                  <a:srgbClr val="000000"/>
                </a:solidFill>
                <a:latin typeface="Gill Sans MT"/>
                <a:ea typeface="Gill Sans MT"/>
                <a:cs typeface="Gill Sans MT"/>
                <a:sym typeface="Gill Sans MT"/>
              </a:defRPr>
            </a:lvl1pPr>
          </a:lstStyle>
          <a:p>
            <a:fld id="{86CB4B4D-7CA3-9044-876B-883B54F8677D}" type="slidenum">
              <a:t>‹#›</a:t>
            </a:fld>
            <a:endParaRPr/>
          </a:p>
        </p:txBody>
      </p:sp>
      <p:sp>
        <p:nvSpPr>
          <p:cNvPr id="336" name="Straight Connector 8"/>
          <p:cNvSpPr/>
          <p:nvPr/>
        </p:nvSpPr>
        <p:spPr>
          <a:xfrm>
            <a:off x="175259" y="6316934"/>
            <a:ext cx="8831582" cy="1"/>
          </a:xfrm>
          <a:prstGeom prst="line">
            <a:avLst/>
          </a:prstGeom>
          <a:ln w="12700" cap="rnd">
            <a:solidFill>
              <a:srgbClr val="000000"/>
            </a:solidFill>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eltekst"/>
          <p:cNvSpPr txBox="1">
            <a:spLocks noGrp="1"/>
          </p:cNvSpPr>
          <p:nvPr>
            <p:ph type="title"/>
          </p:nvPr>
        </p:nvSpPr>
        <p:spPr>
          <a:xfrm>
            <a:off x="623887" y="1709738"/>
            <a:ext cx="7886701" cy="2852737"/>
          </a:xfrm>
          <a:prstGeom prst="rect">
            <a:avLst/>
          </a:prstGeom>
        </p:spPr>
        <p:txBody>
          <a:bodyPr anchor="b"/>
          <a:lstStyle>
            <a:lvl1pPr>
              <a:defRPr sz="6000"/>
            </a:lvl1pPr>
          </a:lstStyle>
          <a:p>
            <a:r>
              <a:t>Titeltekst</a:t>
            </a:r>
          </a:p>
        </p:txBody>
      </p:sp>
      <p:sp>
        <p:nvSpPr>
          <p:cNvPr id="30" name="Hoofdtekst - niveau één…"/>
          <p:cNvSpPr txBox="1">
            <a:spLocks noGrp="1"/>
          </p:cNvSpPr>
          <p:nvPr>
            <p:ph type="body" sz="quarter" idx="1"/>
          </p:nvPr>
        </p:nvSpPr>
        <p:spPr>
          <a:xfrm>
            <a:off x="623887" y="4589462"/>
            <a:ext cx="7886701"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31"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43" name="Rectangle 8"/>
          <p:cNvSpPr/>
          <p:nvPr/>
        </p:nvSpPr>
        <p:spPr>
          <a:xfrm>
            <a:off x="143289" y="111873"/>
            <a:ext cx="2926082" cy="108001"/>
          </a:xfrm>
          <a:prstGeom prst="rect">
            <a:avLst/>
          </a:prstGeom>
          <a:solidFill>
            <a:srgbClr val="65D7FF"/>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344" name="Rectangle 9"/>
          <p:cNvSpPr/>
          <p:nvPr/>
        </p:nvSpPr>
        <p:spPr>
          <a:xfrm>
            <a:off x="6052201" y="111873"/>
            <a:ext cx="2926081" cy="108001"/>
          </a:xfrm>
          <a:prstGeom prst="rect">
            <a:avLst/>
          </a:prstGeom>
          <a:solidFill>
            <a:srgbClr val="FFD500"/>
          </a:solidFill>
          <a:ln w="12700">
            <a:miter lim="400000"/>
          </a:ln>
        </p:spPr>
        <p:txBody>
          <a:bodyPr lIns="45719" rIns="45719"/>
          <a:lstStyle/>
          <a:p>
            <a:pPr>
              <a:defRPr>
                <a:latin typeface="Gill Sans MT"/>
                <a:ea typeface="Gill Sans MT"/>
                <a:cs typeface="Gill Sans MT"/>
                <a:sym typeface="Gill Sans MT"/>
              </a:defRPr>
            </a:pPr>
            <a:endParaRPr/>
          </a:p>
        </p:txBody>
      </p:sp>
      <p:sp>
        <p:nvSpPr>
          <p:cNvPr id="345" name="Rectangle 10"/>
          <p:cNvSpPr/>
          <p:nvPr/>
        </p:nvSpPr>
        <p:spPr>
          <a:xfrm>
            <a:off x="3097745" y="111873"/>
            <a:ext cx="2926081" cy="108001"/>
          </a:xfrm>
          <a:prstGeom prst="rect">
            <a:avLst/>
          </a:prstGeom>
          <a:solidFill>
            <a:srgbClr val="961BDB"/>
          </a:solidFill>
          <a:ln w="12700">
            <a:miter lim="400000"/>
          </a:ln>
        </p:spPr>
        <p:txBody>
          <a:bodyPr lIns="45719" rIns="45719"/>
          <a:lstStyle/>
          <a:p>
            <a:pPr>
              <a:defRPr>
                <a:latin typeface="Gill Sans MT"/>
                <a:ea typeface="Gill Sans MT"/>
                <a:cs typeface="Gill Sans MT"/>
                <a:sym typeface="Gill Sans MT"/>
              </a:defRPr>
            </a:pPr>
            <a:endParaRPr/>
          </a:p>
        </p:txBody>
      </p:sp>
      <p:sp>
        <p:nvSpPr>
          <p:cNvPr id="346"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347" name="Rectangle 7"/>
          <p:cNvSpPr/>
          <p:nvPr/>
        </p:nvSpPr>
        <p:spPr>
          <a:xfrm>
            <a:off x="452645" y="5141972"/>
            <a:ext cx="8238709" cy="1258828"/>
          </a:xfrm>
          <a:prstGeom prst="rect">
            <a:avLst/>
          </a:prstGeom>
          <a:solidFill>
            <a:srgbClr val="FFD500"/>
          </a:solidFill>
          <a:ln w="12700">
            <a:miter lim="400000"/>
          </a:ln>
        </p:spPr>
        <p:txBody>
          <a:bodyPr lIns="45719" rIns="45719"/>
          <a:lstStyle/>
          <a:p>
            <a:pPr>
              <a:defRPr>
                <a:latin typeface="Gill Sans MT"/>
                <a:ea typeface="Gill Sans MT"/>
                <a:cs typeface="Gill Sans MT"/>
                <a:sym typeface="Gill Sans MT"/>
              </a:defRPr>
            </a:pPr>
            <a:endParaRPr/>
          </a:p>
        </p:txBody>
      </p:sp>
      <p:sp>
        <p:nvSpPr>
          <p:cNvPr id="348" name="Titeltekst"/>
          <p:cNvSpPr txBox="1">
            <a:spLocks noGrp="1"/>
          </p:cNvSpPr>
          <p:nvPr>
            <p:ph type="title"/>
          </p:nvPr>
        </p:nvSpPr>
        <p:spPr>
          <a:xfrm>
            <a:off x="581193" y="3036572"/>
            <a:ext cx="7989752" cy="1504845"/>
          </a:xfrm>
          <a:prstGeom prst="rect">
            <a:avLst/>
          </a:prstGeom>
        </p:spPr>
        <p:txBody>
          <a:bodyPr anchor="b"/>
          <a:lstStyle>
            <a:lvl1pPr defTabSz="457200">
              <a:lnSpc>
                <a:spcPct val="100000"/>
              </a:lnSpc>
              <a:defRPr sz="3600" cap="all">
                <a:solidFill>
                  <a:srgbClr val="FFD500"/>
                </a:solidFill>
                <a:latin typeface="Gill Sans MT"/>
                <a:ea typeface="Gill Sans MT"/>
                <a:cs typeface="Gill Sans MT"/>
                <a:sym typeface="Gill Sans MT"/>
              </a:defRPr>
            </a:lvl1pPr>
          </a:lstStyle>
          <a:p>
            <a:r>
              <a:t>Titeltekst</a:t>
            </a:r>
          </a:p>
        </p:txBody>
      </p:sp>
      <p:sp>
        <p:nvSpPr>
          <p:cNvPr id="349" name="Hoofdtekst - niveau één…"/>
          <p:cNvSpPr txBox="1">
            <a:spLocks noGrp="1"/>
          </p:cNvSpPr>
          <p:nvPr>
            <p:ph type="body" sz="quarter" idx="1"/>
          </p:nvPr>
        </p:nvSpPr>
        <p:spPr>
          <a:xfrm>
            <a:off x="581193" y="4541416"/>
            <a:ext cx="7989752" cy="600557"/>
          </a:xfrm>
          <a:prstGeom prst="rect">
            <a:avLst/>
          </a:prstGeom>
        </p:spPr>
        <p:txBody>
          <a:bodyPr/>
          <a:lstStyle>
            <a:lvl1pPr marL="0" indent="0" defTabSz="457200">
              <a:lnSpc>
                <a:spcPct val="100000"/>
              </a:lnSpc>
              <a:spcBef>
                <a:spcPts val="600"/>
              </a:spcBef>
              <a:buSzTx/>
              <a:buFontTx/>
              <a:buNone/>
              <a:defRPr sz="1800" cap="all">
                <a:solidFill>
                  <a:srgbClr val="961BDB"/>
                </a:solidFill>
                <a:latin typeface="Gill Sans MT"/>
                <a:ea typeface="Gill Sans MT"/>
                <a:cs typeface="Gill Sans MT"/>
                <a:sym typeface="Gill Sans MT"/>
              </a:defRPr>
            </a:lvl1pPr>
            <a:lvl2pPr marL="0" indent="457200" defTabSz="457200">
              <a:lnSpc>
                <a:spcPct val="100000"/>
              </a:lnSpc>
              <a:spcBef>
                <a:spcPts val="600"/>
              </a:spcBef>
              <a:buSzTx/>
              <a:buFontTx/>
              <a:buNone/>
              <a:defRPr sz="1800" cap="all">
                <a:solidFill>
                  <a:srgbClr val="961BDB"/>
                </a:solidFill>
                <a:latin typeface="Gill Sans MT"/>
                <a:ea typeface="Gill Sans MT"/>
                <a:cs typeface="Gill Sans MT"/>
                <a:sym typeface="Gill Sans MT"/>
              </a:defRPr>
            </a:lvl2pPr>
            <a:lvl3pPr marL="0" indent="914400" defTabSz="457200">
              <a:lnSpc>
                <a:spcPct val="100000"/>
              </a:lnSpc>
              <a:spcBef>
                <a:spcPts val="600"/>
              </a:spcBef>
              <a:buSzTx/>
              <a:buFontTx/>
              <a:buNone/>
              <a:defRPr sz="1800" cap="all">
                <a:solidFill>
                  <a:srgbClr val="961BDB"/>
                </a:solidFill>
                <a:latin typeface="Gill Sans MT"/>
                <a:ea typeface="Gill Sans MT"/>
                <a:cs typeface="Gill Sans MT"/>
                <a:sym typeface="Gill Sans MT"/>
              </a:defRPr>
            </a:lvl3pPr>
            <a:lvl4pPr marL="0" indent="1371600" defTabSz="457200">
              <a:lnSpc>
                <a:spcPct val="100000"/>
              </a:lnSpc>
              <a:spcBef>
                <a:spcPts val="600"/>
              </a:spcBef>
              <a:buSzTx/>
              <a:buFontTx/>
              <a:buNone/>
              <a:defRPr sz="1800" cap="all">
                <a:solidFill>
                  <a:srgbClr val="961BDB"/>
                </a:solidFill>
                <a:latin typeface="Gill Sans MT"/>
                <a:ea typeface="Gill Sans MT"/>
                <a:cs typeface="Gill Sans MT"/>
                <a:sym typeface="Gill Sans MT"/>
              </a:defRPr>
            </a:lvl4pPr>
            <a:lvl5pPr marL="0" indent="1828800" defTabSz="457200">
              <a:lnSpc>
                <a:spcPct val="100000"/>
              </a:lnSpc>
              <a:spcBef>
                <a:spcPts val="600"/>
              </a:spcBef>
              <a:buSzTx/>
              <a:buFontTx/>
              <a:buNone/>
              <a:defRPr sz="1800" cap="all">
                <a:solidFill>
                  <a:srgbClr val="961BDB"/>
                </a:solidFill>
                <a:latin typeface="Gill Sans MT"/>
                <a:ea typeface="Gill Sans MT"/>
                <a:cs typeface="Gill Sans MT"/>
                <a:sym typeface="Gill Sans MT"/>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350" name="Dianummer"/>
          <p:cNvSpPr txBox="1">
            <a:spLocks noGrp="1"/>
          </p:cNvSpPr>
          <p:nvPr>
            <p:ph type="sldNum" sz="quarter" idx="2"/>
          </p:nvPr>
        </p:nvSpPr>
        <p:spPr>
          <a:xfrm>
            <a:off x="7800475" y="5956136"/>
            <a:ext cx="281941" cy="294641"/>
          </a:xfrm>
          <a:prstGeom prst="rect">
            <a:avLst/>
          </a:prstGeom>
        </p:spPr>
        <p:txBody>
          <a:bodyPr anchor="t"/>
          <a:lstStyle>
            <a:lvl1pPr algn="l">
              <a:defRPr sz="1400">
                <a:solidFill>
                  <a:srgbClr val="FFE040"/>
                </a:solidFill>
                <a:latin typeface="Gill Sans MT"/>
                <a:ea typeface="Gill Sans MT"/>
                <a:cs typeface="Gill Sans MT"/>
                <a:sym typeface="Gill Sans MT"/>
              </a:defRPr>
            </a:lvl1pPr>
          </a:lstStyle>
          <a:p>
            <a:fld id="{86CB4B4D-7CA3-9044-876B-883B54F8677D}" type="slidenum">
              <a:t>‹#›</a:t>
            </a:fld>
            <a:endParaRPr/>
          </a:p>
        </p:txBody>
      </p:sp>
      <p:sp>
        <p:nvSpPr>
          <p:cNvPr id="351" name="Rectangle 10"/>
          <p:cNvSpPr/>
          <p:nvPr/>
        </p:nvSpPr>
        <p:spPr>
          <a:xfrm>
            <a:off x="142200" y="249101"/>
            <a:ext cx="8831579" cy="840455"/>
          </a:xfrm>
          <a:prstGeom prst="rect">
            <a:avLst/>
          </a:prstGeom>
          <a:solidFill>
            <a:srgbClr val="FFD500"/>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352" name="Title 1"/>
          <p:cNvSpPr txBox="1"/>
          <p:nvPr/>
        </p:nvSpPr>
        <p:spPr>
          <a:xfrm>
            <a:off x="220980" y="292974"/>
            <a:ext cx="8655424" cy="752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defRPr sz="2800" cap="all">
                <a:latin typeface="Gill Sans MT"/>
                <a:ea typeface="Gill Sans MT"/>
                <a:cs typeface="Gill Sans MT"/>
                <a:sym typeface="Gill Sans MT"/>
              </a:defRPr>
            </a:lvl1pPr>
          </a:lstStyle>
          <a:p>
            <a:r>
              <a:t>Click to edit Master title style</a:t>
            </a: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59" name="Rectangle 8"/>
          <p:cNvSpPr/>
          <p:nvPr/>
        </p:nvSpPr>
        <p:spPr>
          <a:xfrm>
            <a:off x="143289" y="111873"/>
            <a:ext cx="2926082" cy="108001"/>
          </a:xfrm>
          <a:prstGeom prst="rect">
            <a:avLst/>
          </a:prstGeom>
          <a:solidFill>
            <a:srgbClr val="65D7FF"/>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360" name="Rectangle 9"/>
          <p:cNvSpPr/>
          <p:nvPr/>
        </p:nvSpPr>
        <p:spPr>
          <a:xfrm>
            <a:off x="6052201" y="111873"/>
            <a:ext cx="2926081" cy="108001"/>
          </a:xfrm>
          <a:prstGeom prst="rect">
            <a:avLst/>
          </a:prstGeom>
          <a:solidFill>
            <a:srgbClr val="FFD500"/>
          </a:solidFill>
          <a:ln w="12700">
            <a:miter lim="400000"/>
          </a:ln>
        </p:spPr>
        <p:txBody>
          <a:bodyPr lIns="45719" rIns="45719"/>
          <a:lstStyle/>
          <a:p>
            <a:pPr>
              <a:defRPr>
                <a:latin typeface="Gill Sans MT"/>
                <a:ea typeface="Gill Sans MT"/>
                <a:cs typeface="Gill Sans MT"/>
                <a:sym typeface="Gill Sans MT"/>
              </a:defRPr>
            </a:pPr>
            <a:endParaRPr/>
          </a:p>
        </p:txBody>
      </p:sp>
      <p:sp>
        <p:nvSpPr>
          <p:cNvPr id="361" name="Rectangle 10"/>
          <p:cNvSpPr/>
          <p:nvPr/>
        </p:nvSpPr>
        <p:spPr>
          <a:xfrm>
            <a:off x="3097745" y="111873"/>
            <a:ext cx="2926081" cy="108001"/>
          </a:xfrm>
          <a:prstGeom prst="rect">
            <a:avLst/>
          </a:prstGeom>
          <a:solidFill>
            <a:srgbClr val="961BDB"/>
          </a:solidFill>
          <a:ln w="12700">
            <a:miter lim="400000"/>
          </a:ln>
        </p:spPr>
        <p:txBody>
          <a:bodyPr lIns="45719" rIns="45719"/>
          <a:lstStyle/>
          <a:p>
            <a:pPr>
              <a:defRPr>
                <a:latin typeface="Gill Sans MT"/>
                <a:ea typeface="Gill Sans MT"/>
                <a:cs typeface="Gill Sans MT"/>
                <a:sym typeface="Gill Sans MT"/>
              </a:defRPr>
            </a:pPr>
            <a:endParaRPr/>
          </a:p>
        </p:txBody>
      </p:sp>
      <p:sp>
        <p:nvSpPr>
          <p:cNvPr id="362"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363" name="Hoofdtekst - niveau één…"/>
          <p:cNvSpPr txBox="1">
            <a:spLocks noGrp="1"/>
          </p:cNvSpPr>
          <p:nvPr>
            <p:ph type="body" sz="half" idx="1"/>
          </p:nvPr>
        </p:nvSpPr>
        <p:spPr>
          <a:xfrm>
            <a:off x="142200" y="1174924"/>
            <a:ext cx="4185204" cy="4967864"/>
          </a:xfrm>
          <a:prstGeom prst="rect">
            <a:avLst/>
          </a:prstGeom>
        </p:spPr>
        <p:txBody>
          <a:bodyPr/>
          <a:lstStyle>
            <a:lvl1pPr marL="305999" indent="-305999"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1pPr>
            <a:lvl2pPr marL="668250" indent="-344249"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2pPr>
            <a:lvl3pPr marL="977142" indent="-347142"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3pPr>
            <a:lvl4pPr marL="1358999" indent="-351000"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4pPr>
            <a:lvl5pPr marL="1718999" indent="-350999"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364" name="Dianummer"/>
          <p:cNvSpPr txBox="1">
            <a:spLocks noGrp="1"/>
          </p:cNvSpPr>
          <p:nvPr>
            <p:ph type="sldNum" sz="quarter" idx="2"/>
          </p:nvPr>
        </p:nvSpPr>
        <p:spPr>
          <a:xfrm>
            <a:off x="8236371" y="6280641"/>
            <a:ext cx="281941" cy="294641"/>
          </a:xfrm>
          <a:prstGeom prst="rect">
            <a:avLst/>
          </a:prstGeom>
        </p:spPr>
        <p:txBody>
          <a:bodyPr anchor="t"/>
          <a:lstStyle>
            <a:lvl1pPr algn="l">
              <a:defRPr sz="1400">
                <a:solidFill>
                  <a:srgbClr val="000000"/>
                </a:solidFill>
                <a:latin typeface="Gill Sans MT"/>
                <a:ea typeface="Gill Sans MT"/>
                <a:cs typeface="Gill Sans MT"/>
                <a:sym typeface="Gill Sans MT"/>
              </a:defRPr>
            </a:lvl1pPr>
          </a:lstStyle>
          <a:p>
            <a:fld id="{86CB4B4D-7CA3-9044-876B-883B54F8677D}" type="slidenum">
              <a:t>‹#›</a:t>
            </a:fld>
            <a:endParaRPr/>
          </a:p>
        </p:txBody>
      </p:sp>
      <p:sp>
        <p:nvSpPr>
          <p:cNvPr id="365" name="Straight Connector 10"/>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366" name="Rectangle 14"/>
          <p:cNvSpPr/>
          <p:nvPr/>
        </p:nvSpPr>
        <p:spPr>
          <a:xfrm>
            <a:off x="142200" y="249101"/>
            <a:ext cx="8831579" cy="840455"/>
          </a:xfrm>
          <a:prstGeom prst="rect">
            <a:avLst/>
          </a:prstGeom>
          <a:solidFill>
            <a:srgbClr val="FFD500"/>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367" name="Titeltekst"/>
          <p:cNvSpPr txBox="1">
            <a:spLocks noGrp="1"/>
          </p:cNvSpPr>
          <p:nvPr>
            <p:ph type="title"/>
          </p:nvPr>
        </p:nvSpPr>
        <p:spPr>
          <a:xfrm>
            <a:off x="175260" y="292974"/>
            <a:ext cx="8746864" cy="752707"/>
          </a:xfrm>
          <a:prstGeom prst="rect">
            <a:avLst/>
          </a:prstGeom>
        </p:spPr>
        <p:txBody>
          <a:bodyPr anchor="t"/>
          <a:lstStyle>
            <a:lvl1pPr defTabSz="457200">
              <a:lnSpc>
                <a:spcPct val="100000"/>
              </a:lnSpc>
              <a:defRPr sz="2800" cap="all">
                <a:latin typeface="Gill Sans MT"/>
                <a:ea typeface="Gill Sans MT"/>
                <a:cs typeface="Gill Sans MT"/>
                <a:sym typeface="Gill Sans MT"/>
              </a:defRPr>
            </a:lvl1pPr>
          </a:lstStyle>
          <a:p>
            <a:r>
              <a:t>Titeltekst</a:t>
            </a: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374" name="Rectangle 8"/>
          <p:cNvSpPr/>
          <p:nvPr/>
        </p:nvSpPr>
        <p:spPr>
          <a:xfrm>
            <a:off x="143289" y="111873"/>
            <a:ext cx="2926082" cy="108001"/>
          </a:xfrm>
          <a:prstGeom prst="rect">
            <a:avLst/>
          </a:prstGeom>
          <a:solidFill>
            <a:srgbClr val="65D7FF"/>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375" name="Rectangle 9"/>
          <p:cNvSpPr/>
          <p:nvPr/>
        </p:nvSpPr>
        <p:spPr>
          <a:xfrm>
            <a:off x="6052201" y="111873"/>
            <a:ext cx="2926081" cy="108001"/>
          </a:xfrm>
          <a:prstGeom prst="rect">
            <a:avLst/>
          </a:prstGeom>
          <a:solidFill>
            <a:srgbClr val="FFD500"/>
          </a:solidFill>
          <a:ln w="12700">
            <a:miter lim="400000"/>
          </a:ln>
        </p:spPr>
        <p:txBody>
          <a:bodyPr lIns="45719" rIns="45719"/>
          <a:lstStyle/>
          <a:p>
            <a:pPr>
              <a:defRPr>
                <a:latin typeface="Gill Sans MT"/>
                <a:ea typeface="Gill Sans MT"/>
                <a:cs typeface="Gill Sans MT"/>
                <a:sym typeface="Gill Sans MT"/>
              </a:defRPr>
            </a:pPr>
            <a:endParaRPr/>
          </a:p>
        </p:txBody>
      </p:sp>
      <p:sp>
        <p:nvSpPr>
          <p:cNvPr id="376" name="Rectangle 10"/>
          <p:cNvSpPr/>
          <p:nvPr/>
        </p:nvSpPr>
        <p:spPr>
          <a:xfrm>
            <a:off x="3097745" y="111873"/>
            <a:ext cx="2926081" cy="108001"/>
          </a:xfrm>
          <a:prstGeom prst="rect">
            <a:avLst/>
          </a:prstGeom>
          <a:solidFill>
            <a:srgbClr val="961BDB"/>
          </a:solidFill>
          <a:ln w="12700">
            <a:miter lim="400000"/>
          </a:ln>
        </p:spPr>
        <p:txBody>
          <a:bodyPr lIns="45719" rIns="45719"/>
          <a:lstStyle/>
          <a:p>
            <a:pPr>
              <a:defRPr>
                <a:latin typeface="Gill Sans MT"/>
                <a:ea typeface="Gill Sans MT"/>
                <a:cs typeface="Gill Sans MT"/>
                <a:sym typeface="Gill Sans MT"/>
              </a:defRPr>
            </a:pPr>
            <a:endParaRPr/>
          </a:p>
        </p:txBody>
      </p:sp>
      <p:sp>
        <p:nvSpPr>
          <p:cNvPr id="377"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378" name="Hoofdtekst - niveau één…"/>
          <p:cNvSpPr txBox="1">
            <a:spLocks noGrp="1"/>
          </p:cNvSpPr>
          <p:nvPr>
            <p:ph type="body" sz="quarter" idx="1"/>
          </p:nvPr>
        </p:nvSpPr>
        <p:spPr>
          <a:xfrm>
            <a:off x="887219" y="2228002"/>
            <a:ext cx="3593501" cy="576263"/>
          </a:xfrm>
          <a:prstGeom prst="rect">
            <a:avLst/>
          </a:prstGeom>
        </p:spPr>
        <p:txBody>
          <a:bodyPr anchor="b"/>
          <a:lstStyle>
            <a:lvl1pPr marL="0" indent="0" defTabSz="457200">
              <a:lnSpc>
                <a:spcPct val="100000"/>
              </a:lnSpc>
              <a:spcBef>
                <a:spcPts val="600"/>
              </a:spcBef>
              <a:buSzTx/>
              <a:buFontTx/>
              <a:buNone/>
              <a:defRPr sz="2200">
                <a:solidFill>
                  <a:srgbClr val="961BDB"/>
                </a:solidFill>
                <a:latin typeface="Gill Sans MT"/>
                <a:ea typeface="Gill Sans MT"/>
                <a:cs typeface="Gill Sans MT"/>
                <a:sym typeface="Gill Sans MT"/>
              </a:defRPr>
            </a:lvl1pPr>
            <a:lvl2pPr marL="0" indent="457200" defTabSz="457200">
              <a:lnSpc>
                <a:spcPct val="100000"/>
              </a:lnSpc>
              <a:spcBef>
                <a:spcPts val="600"/>
              </a:spcBef>
              <a:buSzTx/>
              <a:buFontTx/>
              <a:buNone/>
              <a:defRPr sz="2200">
                <a:solidFill>
                  <a:srgbClr val="961BDB"/>
                </a:solidFill>
                <a:latin typeface="Gill Sans MT"/>
                <a:ea typeface="Gill Sans MT"/>
                <a:cs typeface="Gill Sans MT"/>
                <a:sym typeface="Gill Sans MT"/>
              </a:defRPr>
            </a:lvl2pPr>
            <a:lvl3pPr marL="0" indent="914400" defTabSz="457200">
              <a:lnSpc>
                <a:spcPct val="100000"/>
              </a:lnSpc>
              <a:spcBef>
                <a:spcPts val="600"/>
              </a:spcBef>
              <a:buSzTx/>
              <a:buFontTx/>
              <a:buNone/>
              <a:defRPr sz="2200">
                <a:solidFill>
                  <a:srgbClr val="961BDB"/>
                </a:solidFill>
                <a:latin typeface="Gill Sans MT"/>
                <a:ea typeface="Gill Sans MT"/>
                <a:cs typeface="Gill Sans MT"/>
                <a:sym typeface="Gill Sans MT"/>
              </a:defRPr>
            </a:lvl3pPr>
            <a:lvl4pPr marL="0" indent="1371600" defTabSz="457200">
              <a:lnSpc>
                <a:spcPct val="100000"/>
              </a:lnSpc>
              <a:spcBef>
                <a:spcPts val="600"/>
              </a:spcBef>
              <a:buSzTx/>
              <a:buFontTx/>
              <a:buNone/>
              <a:defRPr sz="2200">
                <a:solidFill>
                  <a:srgbClr val="961BDB"/>
                </a:solidFill>
                <a:latin typeface="Gill Sans MT"/>
                <a:ea typeface="Gill Sans MT"/>
                <a:cs typeface="Gill Sans MT"/>
                <a:sym typeface="Gill Sans MT"/>
              </a:defRPr>
            </a:lvl4pPr>
            <a:lvl5pPr marL="0" indent="1828800" defTabSz="457200">
              <a:lnSpc>
                <a:spcPct val="100000"/>
              </a:lnSpc>
              <a:spcBef>
                <a:spcPts val="600"/>
              </a:spcBef>
              <a:buSzTx/>
              <a:buFontTx/>
              <a:buNone/>
              <a:defRPr sz="2200">
                <a:solidFill>
                  <a:srgbClr val="961BDB"/>
                </a:solidFill>
                <a:latin typeface="Gill Sans MT"/>
                <a:ea typeface="Gill Sans MT"/>
                <a:cs typeface="Gill Sans MT"/>
                <a:sym typeface="Gill Sans MT"/>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379" name="Text Placeholder 4"/>
          <p:cNvSpPr>
            <a:spLocks noGrp="1"/>
          </p:cNvSpPr>
          <p:nvPr>
            <p:ph type="body" sz="quarter" idx="13"/>
          </p:nvPr>
        </p:nvSpPr>
        <p:spPr>
          <a:xfrm>
            <a:off x="4969307" y="2228002"/>
            <a:ext cx="3601635" cy="576263"/>
          </a:xfrm>
          <a:prstGeom prst="rect">
            <a:avLst/>
          </a:prstGeom>
        </p:spPr>
        <p:txBody>
          <a:bodyPr anchor="b"/>
          <a:lstStyle/>
          <a:p>
            <a:pPr marL="0" indent="0" defTabSz="457200">
              <a:lnSpc>
                <a:spcPct val="100000"/>
              </a:lnSpc>
              <a:spcBef>
                <a:spcPts val="600"/>
              </a:spcBef>
              <a:buSzTx/>
              <a:buFontTx/>
              <a:buNone/>
              <a:defRPr sz="2200">
                <a:solidFill>
                  <a:srgbClr val="961BDB"/>
                </a:solidFill>
                <a:latin typeface="Gill Sans MT"/>
                <a:ea typeface="Gill Sans MT"/>
                <a:cs typeface="Gill Sans MT"/>
                <a:sym typeface="Gill Sans MT"/>
              </a:defRPr>
            </a:pPr>
            <a:endParaRPr/>
          </a:p>
        </p:txBody>
      </p:sp>
      <p:sp>
        <p:nvSpPr>
          <p:cNvPr id="380" name="Dianummer"/>
          <p:cNvSpPr txBox="1">
            <a:spLocks noGrp="1"/>
          </p:cNvSpPr>
          <p:nvPr>
            <p:ph type="sldNum" sz="quarter" idx="2"/>
          </p:nvPr>
        </p:nvSpPr>
        <p:spPr>
          <a:xfrm>
            <a:off x="7800475" y="5956136"/>
            <a:ext cx="281941" cy="294641"/>
          </a:xfrm>
          <a:prstGeom prst="rect">
            <a:avLst/>
          </a:prstGeom>
        </p:spPr>
        <p:txBody>
          <a:bodyPr anchor="t"/>
          <a:lstStyle>
            <a:lvl1pPr algn="l">
              <a:defRPr sz="1400">
                <a:solidFill>
                  <a:srgbClr val="000000"/>
                </a:solidFill>
                <a:latin typeface="Gill Sans MT"/>
                <a:ea typeface="Gill Sans MT"/>
                <a:cs typeface="Gill Sans MT"/>
                <a:sym typeface="Gill Sans MT"/>
              </a:defRPr>
            </a:lvl1pPr>
          </a:lstStyle>
          <a:p>
            <a:fld id="{86CB4B4D-7CA3-9044-876B-883B54F8677D}" type="slidenum">
              <a:t>‹#›</a:t>
            </a:fld>
            <a:endParaRPr/>
          </a:p>
        </p:txBody>
      </p:sp>
      <p:sp>
        <p:nvSpPr>
          <p:cNvPr id="381" name="Rectangle 13"/>
          <p:cNvSpPr/>
          <p:nvPr/>
        </p:nvSpPr>
        <p:spPr>
          <a:xfrm>
            <a:off x="142200" y="249101"/>
            <a:ext cx="8831579" cy="840455"/>
          </a:xfrm>
          <a:prstGeom prst="rect">
            <a:avLst/>
          </a:prstGeom>
          <a:solidFill>
            <a:srgbClr val="FFD500"/>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382" name="Titeltekst"/>
          <p:cNvSpPr txBox="1">
            <a:spLocks noGrp="1"/>
          </p:cNvSpPr>
          <p:nvPr>
            <p:ph type="title"/>
          </p:nvPr>
        </p:nvSpPr>
        <p:spPr>
          <a:xfrm>
            <a:off x="175260" y="292974"/>
            <a:ext cx="8746864" cy="752707"/>
          </a:xfrm>
          <a:prstGeom prst="rect">
            <a:avLst/>
          </a:prstGeom>
        </p:spPr>
        <p:txBody>
          <a:bodyPr anchor="t"/>
          <a:lstStyle>
            <a:lvl1pPr defTabSz="457200">
              <a:lnSpc>
                <a:spcPct val="100000"/>
              </a:lnSpc>
              <a:defRPr sz="2800" cap="all">
                <a:latin typeface="Gill Sans MT"/>
                <a:ea typeface="Gill Sans MT"/>
                <a:cs typeface="Gill Sans MT"/>
                <a:sym typeface="Gill Sans MT"/>
              </a:defRPr>
            </a:lvl1pPr>
          </a:lstStyle>
          <a:p>
            <a:r>
              <a:t>Titeltekst</a:t>
            </a: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389" name="Rectangle 8"/>
          <p:cNvSpPr/>
          <p:nvPr/>
        </p:nvSpPr>
        <p:spPr>
          <a:xfrm>
            <a:off x="143289" y="111873"/>
            <a:ext cx="2926082" cy="108001"/>
          </a:xfrm>
          <a:prstGeom prst="rect">
            <a:avLst/>
          </a:prstGeom>
          <a:solidFill>
            <a:srgbClr val="65D7FF"/>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390" name="Rectangle 9"/>
          <p:cNvSpPr/>
          <p:nvPr/>
        </p:nvSpPr>
        <p:spPr>
          <a:xfrm>
            <a:off x="6052201" y="111873"/>
            <a:ext cx="2926081" cy="108001"/>
          </a:xfrm>
          <a:prstGeom prst="rect">
            <a:avLst/>
          </a:prstGeom>
          <a:solidFill>
            <a:srgbClr val="FFD500"/>
          </a:solidFill>
          <a:ln w="12700">
            <a:miter lim="400000"/>
          </a:ln>
        </p:spPr>
        <p:txBody>
          <a:bodyPr lIns="45719" rIns="45719"/>
          <a:lstStyle/>
          <a:p>
            <a:pPr>
              <a:defRPr>
                <a:latin typeface="Gill Sans MT"/>
                <a:ea typeface="Gill Sans MT"/>
                <a:cs typeface="Gill Sans MT"/>
                <a:sym typeface="Gill Sans MT"/>
              </a:defRPr>
            </a:pPr>
            <a:endParaRPr/>
          </a:p>
        </p:txBody>
      </p:sp>
      <p:sp>
        <p:nvSpPr>
          <p:cNvPr id="391" name="Rectangle 10"/>
          <p:cNvSpPr/>
          <p:nvPr/>
        </p:nvSpPr>
        <p:spPr>
          <a:xfrm>
            <a:off x="3097745" y="111873"/>
            <a:ext cx="2926081" cy="108001"/>
          </a:xfrm>
          <a:prstGeom prst="rect">
            <a:avLst/>
          </a:prstGeom>
          <a:solidFill>
            <a:srgbClr val="961BDB"/>
          </a:solidFill>
          <a:ln w="12700">
            <a:miter lim="400000"/>
          </a:ln>
        </p:spPr>
        <p:txBody>
          <a:bodyPr lIns="45719" rIns="45719"/>
          <a:lstStyle/>
          <a:p>
            <a:pPr>
              <a:defRPr>
                <a:latin typeface="Gill Sans MT"/>
                <a:ea typeface="Gill Sans MT"/>
                <a:cs typeface="Gill Sans MT"/>
                <a:sym typeface="Gill Sans MT"/>
              </a:defRPr>
            </a:pPr>
            <a:endParaRPr/>
          </a:p>
        </p:txBody>
      </p:sp>
      <p:sp>
        <p:nvSpPr>
          <p:cNvPr id="392"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393" name="Dianummer"/>
          <p:cNvSpPr txBox="1">
            <a:spLocks noGrp="1"/>
          </p:cNvSpPr>
          <p:nvPr>
            <p:ph type="sldNum" sz="quarter" idx="2"/>
          </p:nvPr>
        </p:nvSpPr>
        <p:spPr>
          <a:xfrm>
            <a:off x="8236371" y="6280641"/>
            <a:ext cx="281941" cy="294641"/>
          </a:xfrm>
          <a:prstGeom prst="rect">
            <a:avLst/>
          </a:prstGeom>
        </p:spPr>
        <p:txBody>
          <a:bodyPr anchor="t"/>
          <a:lstStyle>
            <a:lvl1pPr algn="l">
              <a:defRPr sz="1400">
                <a:solidFill>
                  <a:srgbClr val="000000"/>
                </a:solidFill>
                <a:latin typeface="Gill Sans MT"/>
                <a:ea typeface="Gill Sans MT"/>
                <a:cs typeface="Gill Sans MT"/>
                <a:sym typeface="Gill Sans MT"/>
              </a:defRPr>
            </a:lvl1pPr>
          </a:lstStyle>
          <a:p>
            <a:fld id="{86CB4B4D-7CA3-9044-876B-883B54F8677D}" type="slidenum">
              <a:t>‹#›</a:t>
            </a:fld>
            <a:endParaRPr/>
          </a:p>
        </p:txBody>
      </p:sp>
      <p:sp>
        <p:nvSpPr>
          <p:cNvPr id="394" name="Straight Connector 8"/>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395" name="Rectangle 12"/>
          <p:cNvSpPr/>
          <p:nvPr/>
        </p:nvSpPr>
        <p:spPr>
          <a:xfrm>
            <a:off x="142200" y="249101"/>
            <a:ext cx="8831579" cy="840455"/>
          </a:xfrm>
          <a:prstGeom prst="rect">
            <a:avLst/>
          </a:prstGeom>
          <a:solidFill>
            <a:srgbClr val="FFD500"/>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396" name="Titeltekst"/>
          <p:cNvSpPr txBox="1">
            <a:spLocks noGrp="1"/>
          </p:cNvSpPr>
          <p:nvPr>
            <p:ph type="title"/>
          </p:nvPr>
        </p:nvSpPr>
        <p:spPr>
          <a:xfrm>
            <a:off x="175260" y="292974"/>
            <a:ext cx="8746864" cy="752707"/>
          </a:xfrm>
          <a:prstGeom prst="rect">
            <a:avLst/>
          </a:prstGeom>
        </p:spPr>
        <p:txBody>
          <a:bodyPr anchor="t"/>
          <a:lstStyle>
            <a:lvl1pPr defTabSz="457200">
              <a:lnSpc>
                <a:spcPct val="100000"/>
              </a:lnSpc>
              <a:defRPr sz="2800" cap="all">
                <a:latin typeface="Gill Sans MT"/>
                <a:ea typeface="Gill Sans MT"/>
                <a:cs typeface="Gill Sans MT"/>
                <a:sym typeface="Gill Sans MT"/>
              </a:defRPr>
            </a:lvl1pPr>
          </a:lstStyle>
          <a:p>
            <a:r>
              <a:t>Titeltekst</a:t>
            </a: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03" name="Rectangle 8"/>
          <p:cNvSpPr/>
          <p:nvPr/>
        </p:nvSpPr>
        <p:spPr>
          <a:xfrm>
            <a:off x="143289" y="111873"/>
            <a:ext cx="2926082" cy="108001"/>
          </a:xfrm>
          <a:prstGeom prst="rect">
            <a:avLst/>
          </a:prstGeom>
          <a:solidFill>
            <a:srgbClr val="65D7FF"/>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404" name="Rectangle 9"/>
          <p:cNvSpPr/>
          <p:nvPr/>
        </p:nvSpPr>
        <p:spPr>
          <a:xfrm>
            <a:off x="6052201" y="111873"/>
            <a:ext cx="2926081" cy="108001"/>
          </a:xfrm>
          <a:prstGeom prst="rect">
            <a:avLst/>
          </a:prstGeom>
          <a:solidFill>
            <a:srgbClr val="FFD500"/>
          </a:solidFill>
          <a:ln w="12700">
            <a:miter lim="400000"/>
          </a:ln>
        </p:spPr>
        <p:txBody>
          <a:bodyPr lIns="45719" rIns="45719"/>
          <a:lstStyle/>
          <a:p>
            <a:pPr>
              <a:defRPr>
                <a:latin typeface="Gill Sans MT"/>
                <a:ea typeface="Gill Sans MT"/>
                <a:cs typeface="Gill Sans MT"/>
                <a:sym typeface="Gill Sans MT"/>
              </a:defRPr>
            </a:pPr>
            <a:endParaRPr/>
          </a:p>
        </p:txBody>
      </p:sp>
      <p:sp>
        <p:nvSpPr>
          <p:cNvPr id="405" name="Rectangle 10"/>
          <p:cNvSpPr/>
          <p:nvPr/>
        </p:nvSpPr>
        <p:spPr>
          <a:xfrm>
            <a:off x="3097745" y="111873"/>
            <a:ext cx="2926081" cy="108001"/>
          </a:xfrm>
          <a:prstGeom prst="rect">
            <a:avLst/>
          </a:prstGeom>
          <a:solidFill>
            <a:srgbClr val="961BDB"/>
          </a:solidFill>
          <a:ln w="12700">
            <a:miter lim="400000"/>
          </a:ln>
        </p:spPr>
        <p:txBody>
          <a:bodyPr lIns="45719" rIns="45719"/>
          <a:lstStyle/>
          <a:p>
            <a:pPr>
              <a:defRPr>
                <a:latin typeface="Gill Sans MT"/>
                <a:ea typeface="Gill Sans MT"/>
                <a:cs typeface="Gill Sans MT"/>
                <a:sym typeface="Gill Sans MT"/>
              </a:defRPr>
            </a:pPr>
            <a:endParaRPr/>
          </a:p>
        </p:txBody>
      </p:sp>
      <p:sp>
        <p:nvSpPr>
          <p:cNvPr id="406"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407" name="Rectangle 7"/>
          <p:cNvSpPr/>
          <p:nvPr/>
        </p:nvSpPr>
        <p:spPr>
          <a:xfrm>
            <a:off x="142200" y="249101"/>
            <a:ext cx="8831579" cy="840455"/>
          </a:xfrm>
          <a:prstGeom prst="rect">
            <a:avLst/>
          </a:prstGeom>
          <a:solidFill>
            <a:srgbClr val="FFD500"/>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408" name="Titeltekst"/>
          <p:cNvSpPr txBox="1">
            <a:spLocks noGrp="1"/>
          </p:cNvSpPr>
          <p:nvPr>
            <p:ph type="title"/>
          </p:nvPr>
        </p:nvSpPr>
        <p:spPr>
          <a:xfrm>
            <a:off x="175260" y="292974"/>
            <a:ext cx="8746864" cy="752707"/>
          </a:xfrm>
          <a:prstGeom prst="rect">
            <a:avLst/>
          </a:prstGeom>
        </p:spPr>
        <p:txBody>
          <a:bodyPr anchor="t"/>
          <a:lstStyle>
            <a:lvl1pPr defTabSz="457200">
              <a:lnSpc>
                <a:spcPct val="100000"/>
              </a:lnSpc>
              <a:defRPr sz="2800" cap="all">
                <a:latin typeface="Gill Sans MT"/>
                <a:ea typeface="Gill Sans MT"/>
                <a:cs typeface="Gill Sans MT"/>
                <a:sym typeface="Gill Sans MT"/>
              </a:defRPr>
            </a:lvl1pPr>
          </a:lstStyle>
          <a:p>
            <a:r>
              <a:t>Titeltekst</a:t>
            </a:r>
          </a:p>
        </p:txBody>
      </p:sp>
      <p:sp>
        <p:nvSpPr>
          <p:cNvPr id="409" name="Dianummer"/>
          <p:cNvSpPr txBox="1">
            <a:spLocks noGrp="1"/>
          </p:cNvSpPr>
          <p:nvPr>
            <p:ph type="sldNum" sz="quarter" idx="2"/>
          </p:nvPr>
        </p:nvSpPr>
        <p:spPr>
          <a:xfrm>
            <a:off x="8236371" y="6280641"/>
            <a:ext cx="281941" cy="294641"/>
          </a:xfrm>
          <a:prstGeom prst="rect">
            <a:avLst/>
          </a:prstGeom>
        </p:spPr>
        <p:txBody>
          <a:bodyPr anchor="t"/>
          <a:lstStyle>
            <a:lvl1pPr algn="l">
              <a:defRPr sz="1400">
                <a:solidFill>
                  <a:srgbClr val="000000"/>
                </a:solidFill>
                <a:latin typeface="Gill Sans MT"/>
                <a:ea typeface="Gill Sans MT"/>
                <a:cs typeface="Gill Sans MT"/>
                <a:sym typeface="Gill Sans MT"/>
              </a:defRPr>
            </a:lvl1pPr>
          </a:lstStyle>
          <a:p>
            <a:fld id="{86CB4B4D-7CA3-9044-876B-883B54F8677D}" type="slidenum">
              <a:t>‹#›</a:t>
            </a:fld>
            <a:endParaRPr/>
          </a:p>
        </p:txBody>
      </p:sp>
      <p:sp>
        <p:nvSpPr>
          <p:cNvPr id="410" name="Straight Connector 10"/>
          <p:cNvSpPr/>
          <p:nvPr/>
        </p:nvSpPr>
        <p:spPr>
          <a:xfrm>
            <a:off x="175259" y="6316934"/>
            <a:ext cx="8831582" cy="1"/>
          </a:xfrm>
          <a:prstGeom prst="line">
            <a:avLst/>
          </a:prstGeom>
          <a:ln w="12700" cap="rnd">
            <a:solidFill>
              <a:srgbClr val="000000"/>
            </a:solidFill>
          </a:ln>
        </p:spPr>
        <p:txBody>
          <a:bodyPr lIns="45719" rIns="45719"/>
          <a:lstStyle/>
          <a:p>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417" name="Rectangle 8"/>
          <p:cNvSpPr/>
          <p:nvPr/>
        </p:nvSpPr>
        <p:spPr>
          <a:xfrm>
            <a:off x="143289" y="111873"/>
            <a:ext cx="2926082" cy="108001"/>
          </a:xfrm>
          <a:prstGeom prst="rect">
            <a:avLst/>
          </a:prstGeom>
          <a:solidFill>
            <a:srgbClr val="65D7FF"/>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418" name="Rectangle 9"/>
          <p:cNvSpPr/>
          <p:nvPr/>
        </p:nvSpPr>
        <p:spPr>
          <a:xfrm>
            <a:off x="6052201" y="111873"/>
            <a:ext cx="2926081" cy="108001"/>
          </a:xfrm>
          <a:prstGeom prst="rect">
            <a:avLst/>
          </a:prstGeom>
          <a:solidFill>
            <a:srgbClr val="FFD500"/>
          </a:solidFill>
          <a:ln w="12700">
            <a:miter lim="400000"/>
          </a:ln>
        </p:spPr>
        <p:txBody>
          <a:bodyPr lIns="45719" rIns="45719"/>
          <a:lstStyle/>
          <a:p>
            <a:pPr>
              <a:defRPr>
                <a:latin typeface="Gill Sans MT"/>
                <a:ea typeface="Gill Sans MT"/>
                <a:cs typeface="Gill Sans MT"/>
                <a:sym typeface="Gill Sans MT"/>
              </a:defRPr>
            </a:pPr>
            <a:endParaRPr/>
          </a:p>
        </p:txBody>
      </p:sp>
      <p:sp>
        <p:nvSpPr>
          <p:cNvPr id="419" name="Rectangle 10"/>
          <p:cNvSpPr/>
          <p:nvPr/>
        </p:nvSpPr>
        <p:spPr>
          <a:xfrm>
            <a:off x="3097745" y="111873"/>
            <a:ext cx="2926081" cy="108001"/>
          </a:xfrm>
          <a:prstGeom prst="rect">
            <a:avLst/>
          </a:prstGeom>
          <a:solidFill>
            <a:srgbClr val="961BDB"/>
          </a:solidFill>
          <a:ln w="12700">
            <a:miter lim="400000"/>
          </a:ln>
        </p:spPr>
        <p:txBody>
          <a:bodyPr lIns="45719" rIns="45719"/>
          <a:lstStyle/>
          <a:p>
            <a:pPr>
              <a:defRPr>
                <a:latin typeface="Gill Sans MT"/>
                <a:ea typeface="Gill Sans MT"/>
                <a:cs typeface="Gill Sans MT"/>
                <a:sym typeface="Gill Sans MT"/>
              </a:defRPr>
            </a:pPr>
            <a:endParaRPr/>
          </a:p>
        </p:txBody>
      </p:sp>
      <p:sp>
        <p:nvSpPr>
          <p:cNvPr id="420"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421" name="Rectangle 8"/>
          <p:cNvSpPr/>
          <p:nvPr/>
        </p:nvSpPr>
        <p:spPr>
          <a:xfrm>
            <a:off x="452645" y="5141972"/>
            <a:ext cx="8238709" cy="1274703"/>
          </a:xfrm>
          <a:prstGeom prst="rect">
            <a:avLst/>
          </a:prstGeom>
          <a:solidFill>
            <a:srgbClr val="FFD500"/>
          </a:solidFill>
          <a:ln w="12700">
            <a:miter lim="400000"/>
          </a:ln>
        </p:spPr>
        <p:txBody>
          <a:bodyPr lIns="45719" rIns="45719"/>
          <a:lstStyle/>
          <a:p>
            <a:pPr>
              <a:defRPr>
                <a:latin typeface="Gill Sans MT"/>
                <a:ea typeface="Gill Sans MT"/>
                <a:cs typeface="Gill Sans MT"/>
                <a:sym typeface="Gill Sans MT"/>
              </a:defRPr>
            </a:pPr>
            <a:endParaRPr/>
          </a:p>
        </p:txBody>
      </p:sp>
      <p:sp>
        <p:nvSpPr>
          <p:cNvPr id="422" name="Titeltekst"/>
          <p:cNvSpPr txBox="1">
            <a:spLocks noGrp="1"/>
          </p:cNvSpPr>
          <p:nvPr>
            <p:ph type="title"/>
          </p:nvPr>
        </p:nvSpPr>
        <p:spPr>
          <a:xfrm>
            <a:off x="581352" y="5262295"/>
            <a:ext cx="3536625" cy="689515"/>
          </a:xfrm>
          <a:prstGeom prst="rect">
            <a:avLst/>
          </a:prstGeom>
        </p:spPr>
        <p:txBody>
          <a:bodyPr/>
          <a:lstStyle>
            <a:lvl1pPr defTabSz="457200">
              <a:lnSpc>
                <a:spcPct val="100000"/>
              </a:lnSpc>
              <a:defRPr sz="2000" cap="all">
                <a:solidFill>
                  <a:srgbClr val="FFE040"/>
                </a:solidFill>
                <a:latin typeface="Gill Sans MT"/>
                <a:ea typeface="Gill Sans MT"/>
                <a:cs typeface="Gill Sans MT"/>
                <a:sym typeface="Gill Sans MT"/>
              </a:defRPr>
            </a:lvl1pPr>
          </a:lstStyle>
          <a:p>
            <a:r>
              <a:t>Titeltekst</a:t>
            </a:r>
          </a:p>
        </p:txBody>
      </p:sp>
      <p:sp>
        <p:nvSpPr>
          <p:cNvPr id="423" name="Hoofdtekst - niveau één…"/>
          <p:cNvSpPr txBox="1">
            <a:spLocks noGrp="1"/>
          </p:cNvSpPr>
          <p:nvPr>
            <p:ph type="body" idx="1"/>
          </p:nvPr>
        </p:nvSpPr>
        <p:spPr>
          <a:xfrm>
            <a:off x="446399" y="601199"/>
            <a:ext cx="8240401" cy="4204801"/>
          </a:xfrm>
          <a:prstGeom prst="rect">
            <a:avLst/>
          </a:prstGeom>
        </p:spPr>
        <p:txBody>
          <a:bodyPr anchor="ctr"/>
          <a:lstStyle>
            <a:lvl1pPr marL="305999" indent="-305999" defTabSz="457200">
              <a:lnSpc>
                <a:spcPct val="100000"/>
              </a:lnSpc>
              <a:spcBef>
                <a:spcPts val="600"/>
              </a:spcBef>
              <a:buClr>
                <a:srgbClr val="961BDB"/>
              </a:buClr>
              <a:buSzPct val="92000"/>
              <a:buFontTx/>
              <a:buChar char="⬛"/>
              <a:defRPr sz="2000">
                <a:latin typeface="Gill Sans MT"/>
                <a:ea typeface="Gill Sans MT"/>
                <a:cs typeface="Gill Sans MT"/>
                <a:sym typeface="Gill Sans MT"/>
              </a:defRPr>
            </a:lvl1pPr>
            <a:lvl2pPr marL="663999" indent="-339999" defTabSz="457200">
              <a:lnSpc>
                <a:spcPct val="100000"/>
              </a:lnSpc>
              <a:spcBef>
                <a:spcPts val="600"/>
              </a:spcBef>
              <a:buClr>
                <a:srgbClr val="961BDB"/>
              </a:buClr>
              <a:buSzPct val="92000"/>
              <a:buFontTx/>
              <a:buChar char="⬛"/>
              <a:defRPr sz="2000">
                <a:latin typeface="Gill Sans MT"/>
                <a:ea typeface="Gill Sans MT"/>
                <a:cs typeface="Gill Sans MT"/>
                <a:sym typeface="Gill Sans MT"/>
              </a:defRPr>
            </a:lvl2pPr>
            <a:lvl3pPr marL="967500" indent="-337500" defTabSz="457200">
              <a:lnSpc>
                <a:spcPct val="100000"/>
              </a:lnSpc>
              <a:spcBef>
                <a:spcPts val="600"/>
              </a:spcBef>
              <a:buClr>
                <a:srgbClr val="961BDB"/>
              </a:buClr>
              <a:buSzPct val="92000"/>
              <a:buFontTx/>
              <a:buChar char="⬛"/>
              <a:defRPr sz="2000">
                <a:latin typeface="Gill Sans MT"/>
                <a:ea typeface="Gill Sans MT"/>
                <a:cs typeface="Gill Sans MT"/>
                <a:sym typeface="Gill Sans MT"/>
              </a:defRPr>
            </a:lvl3pPr>
            <a:lvl4pPr marL="1342285" indent="-334285" defTabSz="457200">
              <a:lnSpc>
                <a:spcPct val="100000"/>
              </a:lnSpc>
              <a:spcBef>
                <a:spcPts val="600"/>
              </a:spcBef>
              <a:buClr>
                <a:srgbClr val="961BDB"/>
              </a:buClr>
              <a:buSzPct val="92000"/>
              <a:buFontTx/>
              <a:buChar char="⬛"/>
              <a:defRPr sz="2000">
                <a:latin typeface="Gill Sans MT"/>
                <a:ea typeface="Gill Sans MT"/>
                <a:cs typeface="Gill Sans MT"/>
                <a:sym typeface="Gill Sans MT"/>
              </a:defRPr>
            </a:lvl4pPr>
            <a:lvl5pPr marL="1702285" indent="-334285" defTabSz="457200">
              <a:lnSpc>
                <a:spcPct val="100000"/>
              </a:lnSpc>
              <a:spcBef>
                <a:spcPts val="600"/>
              </a:spcBef>
              <a:buClr>
                <a:srgbClr val="961BDB"/>
              </a:buClr>
              <a:buSzPct val="92000"/>
              <a:buFontTx/>
              <a:buChar char="⬛"/>
              <a:defRPr sz="2000">
                <a:latin typeface="Gill Sans MT"/>
                <a:ea typeface="Gill Sans MT"/>
                <a:cs typeface="Gill Sans MT"/>
                <a:sym typeface="Gill Sans MT"/>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24" name="Text Placeholder 3"/>
          <p:cNvSpPr>
            <a:spLocks noGrp="1"/>
          </p:cNvSpPr>
          <p:nvPr>
            <p:ph type="body" sz="quarter" idx="13"/>
          </p:nvPr>
        </p:nvSpPr>
        <p:spPr>
          <a:xfrm>
            <a:off x="4305617" y="5262295"/>
            <a:ext cx="4265327" cy="689516"/>
          </a:xfrm>
          <a:prstGeom prst="rect">
            <a:avLst/>
          </a:prstGeom>
        </p:spPr>
        <p:txBody>
          <a:bodyPr anchor="ctr"/>
          <a:lstStyle/>
          <a:p>
            <a:pPr marL="0" indent="0" algn="r" defTabSz="457200">
              <a:lnSpc>
                <a:spcPct val="100000"/>
              </a:lnSpc>
              <a:spcBef>
                <a:spcPts val="600"/>
              </a:spcBef>
              <a:buSzTx/>
              <a:buFontTx/>
              <a:buNone/>
              <a:defRPr sz="1100">
                <a:solidFill>
                  <a:srgbClr val="FFFFFF"/>
                </a:solidFill>
                <a:latin typeface="Gill Sans MT"/>
                <a:ea typeface="Gill Sans MT"/>
                <a:cs typeface="Gill Sans MT"/>
                <a:sym typeface="Gill Sans MT"/>
              </a:defRPr>
            </a:pPr>
            <a:endParaRPr/>
          </a:p>
        </p:txBody>
      </p:sp>
      <p:sp>
        <p:nvSpPr>
          <p:cNvPr id="425" name="Dianummer"/>
          <p:cNvSpPr txBox="1">
            <a:spLocks noGrp="1"/>
          </p:cNvSpPr>
          <p:nvPr>
            <p:ph type="sldNum" sz="quarter" idx="2"/>
          </p:nvPr>
        </p:nvSpPr>
        <p:spPr>
          <a:xfrm>
            <a:off x="7800475" y="5956136"/>
            <a:ext cx="281941" cy="294641"/>
          </a:xfrm>
          <a:prstGeom prst="rect">
            <a:avLst/>
          </a:prstGeom>
        </p:spPr>
        <p:txBody>
          <a:bodyPr anchor="t"/>
          <a:lstStyle>
            <a:lvl1pPr algn="l">
              <a:defRPr sz="1400">
                <a:solidFill>
                  <a:srgbClr val="FFE040"/>
                </a:solidFill>
                <a:latin typeface="Gill Sans MT"/>
                <a:ea typeface="Gill Sans MT"/>
                <a:cs typeface="Gill Sans MT"/>
                <a:sym typeface="Gill Sans MT"/>
              </a:defRPr>
            </a:lvl1p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432" name="Rectangle 8"/>
          <p:cNvSpPr/>
          <p:nvPr/>
        </p:nvSpPr>
        <p:spPr>
          <a:xfrm>
            <a:off x="143289" y="111873"/>
            <a:ext cx="2926082" cy="108001"/>
          </a:xfrm>
          <a:prstGeom prst="rect">
            <a:avLst/>
          </a:prstGeom>
          <a:solidFill>
            <a:srgbClr val="65D7FF"/>
          </a:solidFill>
          <a:ln w="12700">
            <a:miter lim="400000"/>
          </a:ln>
        </p:spPr>
        <p:txBody>
          <a:bodyPr lIns="45719" rIns="45719"/>
          <a:lstStyle/>
          <a:p>
            <a:pPr>
              <a:defRPr>
                <a:solidFill>
                  <a:srgbClr val="FFFFFF"/>
                </a:solidFill>
                <a:latin typeface="Gill Sans MT"/>
                <a:ea typeface="Gill Sans MT"/>
                <a:cs typeface="Gill Sans MT"/>
                <a:sym typeface="Gill Sans MT"/>
              </a:defRPr>
            </a:pPr>
            <a:endParaRPr/>
          </a:p>
        </p:txBody>
      </p:sp>
      <p:sp>
        <p:nvSpPr>
          <p:cNvPr id="433" name="Rectangle 9"/>
          <p:cNvSpPr/>
          <p:nvPr/>
        </p:nvSpPr>
        <p:spPr>
          <a:xfrm>
            <a:off x="6052201" y="111873"/>
            <a:ext cx="2926081" cy="108001"/>
          </a:xfrm>
          <a:prstGeom prst="rect">
            <a:avLst/>
          </a:prstGeom>
          <a:solidFill>
            <a:srgbClr val="FFD500"/>
          </a:solidFill>
          <a:ln w="12700">
            <a:miter lim="400000"/>
          </a:ln>
        </p:spPr>
        <p:txBody>
          <a:bodyPr lIns="45719" rIns="45719"/>
          <a:lstStyle/>
          <a:p>
            <a:pPr>
              <a:defRPr>
                <a:latin typeface="Gill Sans MT"/>
                <a:ea typeface="Gill Sans MT"/>
                <a:cs typeface="Gill Sans MT"/>
                <a:sym typeface="Gill Sans MT"/>
              </a:defRPr>
            </a:pPr>
            <a:endParaRPr/>
          </a:p>
        </p:txBody>
      </p:sp>
      <p:sp>
        <p:nvSpPr>
          <p:cNvPr id="434" name="Rectangle 10"/>
          <p:cNvSpPr/>
          <p:nvPr/>
        </p:nvSpPr>
        <p:spPr>
          <a:xfrm>
            <a:off x="3097745" y="111873"/>
            <a:ext cx="2926081" cy="108001"/>
          </a:xfrm>
          <a:prstGeom prst="rect">
            <a:avLst/>
          </a:prstGeom>
          <a:solidFill>
            <a:srgbClr val="961BDB"/>
          </a:solidFill>
          <a:ln w="12700">
            <a:miter lim="400000"/>
          </a:ln>
        </p:spPr>
        <p:txBody>
          <a:bodyPr lIns="45719" rIns="45719"/>
          <a:lstStyle/>
          <a:p>
            <a:pPr>
              <a:defRPr>
                <a:latin typeface="Gill Sans MT"/>
                <a:ea typeface="Gill Sans MT"/>
                <a:cs typeface="Gill Sans MT"/>
                <a:sym typeface="Gill Sans MT"/>
              </a:defRPr>
            </a:pPr>
            <a:endParaRPr/>
          </a:p>
        </p:txBody>
      </p:sp>
      <p:sp>
        <p:nvSpPr>
          <p:cNvPr id="435"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436" name="Titeltekst"/>
          <p:cNvSpPr txBox="1">
            <a:spLocks noGrp="1"/>
          </p:cNvSpPr>
          <p:nvPr>
            <p:ph type="title"/>
          </p:nvPr>
        </p:nvSpPr>
        <p:spPr>
          <a:xfrm>
            <a:off x="581191" y="4693389"/>
            <a:ext cx="7989753" cy="566739"/>
          </a:xfrm>
          <a:prstGeom prst="rect">
            <a:avLst/>
          </a:prstGeom>
        </p:spPr>
        <p:txBody>
          <a:bodyPr anchor="b"/>
          <a:lstStyle>
            <a:lvl1pPr defTabSz="457200">
              <a:lnSpc>
                <a:spcPct val="100000"/>
              </a:lnSpc>
              <a:defRPr sz="2400" cap="all">
                <a:solidFill>
                  <a:srgbClr val="FFD500"/>
                </a:solidFill>
                <a:latin typeface="Gill Sans MT"/>
                <a:ea typeface="Gill Sans MT"/>
                <a:cs typeface="Gill Sans MT"/>
                <a:sym typeface="Gill Sans MT"/>
              </a:defRPr>
            </a:lvl1pPr>
          </a:lstStyle>
          <a:p>
            <a:r>
              <a:t>Titeltekst</a:t>
            </a:r>
          </a:p>
        </p:txBody>
      </p:sp>
      <p:sp>
        <p:nvSpPr>
          <p:cNvPr id="437" name="Picture Placeholder 2"/>
          <p:cNvSpPr>
            <a:spLocks noGrp="1"/>
          </p:cNvSpPr>
          <p:nvPr>
            <p:ph type="pic" idx="13"/>
          </p:nvPr>
        </p:nvSpPr>
        <p:spPr>
          <a:xfrm>
            <a:off x="448092" y="599725"/>
            <a:ext cx="8238707" cy="3557252"/>
          </a:xfrm>
          <a:prstGeom prst="rect">
            <a:avLst/>
          </a:prstGeom>
        </p:spPr>
        <p:txBody>
          <a:bodyPr lIns="91439" rIns="91439">
            <a:noAutofit/>
          </a:bodyPr>
          <a:lstStyle/>
          <a:p>
            <a:endParaRPr/>
          </a:p>
        </p:txBody>
      </p:sp>
      <p:sp>
        <p:nvSpPr>
          <p:cNvPr id="438" name="Hoofdtekst - niveau één…"/>
          <p:cNvSpPr txBox="1">
            <a:spLocks noGrp="1"/>
          </p:cNvSpPr>
          <p:nvPr>
            <p:ph type="body" sz="quarter" idx="1"/>
          </p:nvPr>
        </p:nvSpPr>
        <p:spPr>
          <a:xfrm>
            <a:off x="581191" y="5260125"/>
            <a:ext cx="7989753" cy="598672"/>
          </a:xfrm>
          <a:prstGeom prst="rect">
            <a:avLst/>
          </a:prstGeom>
        </p:spPr>
        <p:txBody>
          <a:bodyPr/>
          <a:lstStyle>
            <a:lvl1pPr marL="0" indent="0" defTabSz="457200">
              <a:lnSpc>
                <a:spcPct val="100000"/>
              </a:lnSpc>
              <a:spcBef>
                <a:spcPts val="600"/>
              </a:spcBef>
              <a:buSzTx/>
              <a:buFontTx/>
              <a:buNone/>
              <a:defRPr sz="1200">
                <a:latin typeface="Gill Sans MT"/>
                <a:ea typeface="Gill Sans MT"/>
                <a:cs typeface="Gill Sans MT"/>
                <a:sym typeface="Gill Sans MT"/>
              </a:defRPr>
            </a:lvl1pPr>
            <a:lvl2pPr marL="0" indent="457200" defTabSz="457200">
              <a:lnSpc>
                <a:spcPct val="100000"/>
              </a:lnSpc>
              <a:spcBef>
                <a:spcPts val="600"/>
              </a:spcBef>
              <a:buSzTx/>
              <a:buFontTx/>
              <a:buNone/>
              <a:defRPr sz="1200">
                <a:latin typeface="Gill Sans MT"/>
                <a:ea typeface="Gill Sans MT"/>
                <a:cs typeface="Gill Sans MT"/>
                <a:sym typeface="Gill Sans MT"/>
              </a:defRPr>
            </a:lvl2pPr>
            <a:lvl3pPr marL="0" indent="914400" defTabSz="457200">
              <a:lnSpc>
                <a:spcPct val="100000"/>
              </a:lnSpc>
              <a:spcBef>
                <a:spcPts val="600"/>
              </a:spcBef>
              <a:buSzTx/>
              <a:buFontTx/>
              <a:buNone/>
              <a:defRPr sz="1200">
                <a:latin typeface="Gill Sans MT"/>
                <a:ea typeface="Gill Sans MT"/>
                <a:cs typeface="Gill Sans MT"/>
                <a:sym typeface="Gill Sans MT"/>
              </a:defRPr>
            </a:lvl3pPr>
            <a:lvl4pPr marL="0" indent="1371600" defTabSz="457200">
              <a:lnSpc>
                <a:spcPct val="100000"/>
              </a:lnSpc>
              <a:spcBef>
                <a:spcPts val="600"/>
              </a:spcBef>
              <a:buSzTx/>
              <a:buFontTx/>
              <a:buNone/>
              <a:defRPr sz="1200">
                <a:latin typeface="Gill Sans MT"/>
                <a:ea typeface="Gill Sans MT"/>
                <a:cs typeface="Gill Sans MT"/>
                <a:sym typeface="Gill Sans MT"/>
              </a:defRPr>
            </a:lvl4pPr>
            <a:lvl5pPr marL="0" indent="1828800" defTabSz="457200">
              <a:lnSpc>
                <a:spcPct val="100000"/>
              </a:lnSpc>
              <a:spcBef>
                <a:spcPts val="600"/>
              </a:spcBef>
              <a:buSzTx/>
              <a:buFontTx/>
              <a:buNone/>
              <a:defRPr sz="1200">
                <a:latin typeface="Gill Sans MT"/>
                <a:ea typeface="Gill Sans MT"/>
                <a:cs typeface="Gill Sans MT"/>
                <a:sym typeface="Gill Sans MT"/>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39" name="Dianummer"/>
          <p:cNvSpPr txBox="1">
            <a:spLocks noGrp="1"/>
          </p:cNvSpPr>
          <p:nvPr>
            <p:ph type="sldNum" sz="quarter" idx="2"/>
          </p:nvPr>
        </p:nvSpPr>
        <p:spPr>
          <a:xfrm>
            <a:off x="7800475" y="5956136"/>
            <a:ext cx="281941" cy="294641"/>
          </a:xfrm>
          <a:prstGeom prst="rect">
            <a:avLst/>
          </a:prstGeom>
        </p:spPr>
        <p:txBody>
          <a:bodyPr anchor="t"/>
          <a:lstStyle>
            <a:lvl1pPr algn="l">
              <a:defRPr sz="1400">
                <a:solidFill>
                  <a:srgbClr val="000000"/>
                </a:solidFill>
                <a:latin typeface="Gill Sans MT"/>
                <a:ea typeface="Gill Sans MT"/>
                <a:cs typeface="Gill Sans MT"/>
                <a:sym typeface="Gill Sans MT"/>
              </a:defRPr>
            </a:lvl1p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46" name="Rectangle 8"/>
          <p:cNvSpPr/>
          <p:nvPr/>
        </p:nvSpPr>
        <p:spPr>
          <a:xfrm>
            <a:off x="143289" y="111873"/>
            <a:ext cx="2926082" cy="108001"/>
          </a:xfrm>
          <a:prstGeom prst="rect">
            <a:avLst/>
          </a:prstGeom>
          <a:solidFill>
            <a:srgbClr val="65D7FF"/>
          </a:solidFill>
          <a:ln w="12700">
            <a:miter lim="400000"/>
          </a:ln>
        </p:spPr>
        <p:txBody>
          <a:bodyPr lIns="45719" rIns="45719"/>
          <a:lstStyle/>
          <a:p>
            <a:pPr defTabSz="914400">
              <a:defRPr>
                <a:solidFill>
                  <a:srgbClr val="FFFFFF"/>
                </a:solidFill>
                <a:latin typeface="Gill Sans MT"/>
                <a:ea typeface="Gill Sans MT"/>
                <a:cs typeface="Gill Sans MT"/>
                <a:sym typeface="Gill Sans MT"/>
              </a:defRPr>
            </a:pPr>
            <a:endParaRPr/>
          </a:p>
        </p:txBody>
      </p:sp>
      <p:sp>
        <p:nvSpPr>
          <p:cNvPr id="447" name="Rectangle 9"/>
          <p:cNvSpPr/>
          <p:nvPr/>
        </p:nvSpPr>
        <p:spPr>
          <a:xfrm>
            <a:off x="6052201" y="111873"/>
            <a:ext cx="2926081" cy="108001"/>
          </a:xfrm>
          <a:prstGeom prst="rect">
            <a:avLst/>
          </a:prstGeom>
          <a:solidFill>
            <a:srgbClr val="FFD500"/>
          </a:solidFill>
          <a:ln w="12700">
            <a:miter lim="400000"/>
          </a:ln>
        </p:spPr>
        <p:txBody>
          <a:bodyPr lIns="45719" rIns="45719"/>
          <a:lstStyle/>
          <a:p>
            <a:pPr defTabSz="914400">
              <a:defRPr>
                <a:latin typeface="Gill Sans MT"/>
                <a:ea typeface="Gill Sans MT"/>
                <a:cs typeface="Gill Sans MT"/>
                <a:sym typeface="Gill Sans MT"/>
              </a:defRPr>
            </a:pPr>
            <a:endParaRPr/>
          </a:p>
        </p:txBody>
      </p:sp>
      <p:sp>
        <p:nvSpPr>
          <p:cNvPr id="448" name="Rectangle 10"/>
          <p:cNvSpPr/>
          <p:nvPr/>
        </p:nvSpPr>
        <p:spPr>
          <a:xfrm>
            <a:off x="3097745" y="111873"/>
            <a:ext cx="2926081" cy="108001"/>
          </a:xfrm>
          <a:prstGeom prst="rect">
            <a:avLst/>
          </a:prstGeom>
          <a:solidFill>
            <a:srgbClr val="961BDB"/>
          </a:solidFill>
          <a:ln w="12700">
            <a:miter lim="400000"/>
          </a:ln>
        </p:spPr>
        <p:txBody>
          <a:bodyPr lIns="45719" rIns="45719"/>
          <a:lstStyle/>
          <a:p>
            <a:pPr defTabSz="914400">
              <a:defRPr>
                <a:latin typeface="Gill Sans MT"/>
                <a:ea typeface="Gill Sans MT"/>
                <a:cs typeface="Gill Sans MT"/>
                <a:sym typeface="Gill Sans MT"/>
              </a:defRPr>
            </a:pPr>
            <a:endParaRPr/>
          </a:p>
        </p:txBody>
      </p:sp>
      <p:sp>
        <p:nvSpPr>
          <p:cNvPr id="449" name="Straight Connector 13"/>
          <p:cNvSpPr/>
          <p:nvPr/>
        </p:nvSpPr>
        <p:spPr>
          <a:xfrm>
            <a:off x="175259" y="6316934"/>
            <a:ext cx="8831582" cy="1"/>
          </a:xfrm>
          <a:prstGeom prst="line">
            <a:avLst/>
          </a:prstGeom>
          <a:ln w="12700" cap="rnd">
            <a:solidFill>
              <a:srgbClr val="000000"/>
            </a:solidFill>
          </a:ln>
        </p:spPr>
        <p:txBody>
          <a:bodyPr lIns="45719" rIns="45719"/>
          <a:lstStyle/>
          <a:p>
            <a:pPr defTabSz="914400">
              <a:defRPr>
                <a:latin typeface="Gill Sans MT"/>
                <a:ea typeface="Gill Sans MT"/>
                <a:cs typeface="Gill Sans MT"/>
                <a:sym typeface="Gill Sans MT"/>
              </a:defRPr>
            </a:pPr>
            <a:endParaRPr/>
          </a:p>
        </p:txBody>
      </p:sp>
      <p:sp>
        <p:nvSpPr>
          <p:cNvPr id="450" name="Rectangle 6"/>
          <p:cNvSpPr/>
          <p:nvPr/>
        </p:nvSpPr>
        <p:spPr>
          <a:xfrm>
            <a:off x="142200" y="249101"/>
            <a:ext cx="8831579" cy="840455"/>
          </a:xfrm>
          <a:prstGeom prst="rect">
            <a:avLst/>
          </a:prstGeom>
          <a:solidFill>
            <a:srgbClr val="FFD500"/>
          </a:solidFill>
          <a:ln w="12700">
            <a:miter lim="400000"/>
          </a:ln>
        </p:spPr>
        <p:txBody>
          <a:bodyPr lIns="45719" rIns="45719"/>
          <a:lstStyle/>
          <a:p>
            <a:pPr defTabSz="914400">
              <a:defRPr>
                <a:solidFill>
                  <a:srgbClr val="FFFFFF"/>
                </a:solidFill>
                <a:latin typeface="Gill Sans MT"/>
                <a:ea typeface="Gill Sans MT"/>
                <a:cs typeface="Gill Sans MT"/>
                <a:sym typeface="Gill Sans MT"/>
              </a:defRPr>
            </a:pPr>
            <a:endParaRPr/>
          </a:p>
        </p:txBody>
      </p:sp>
      <p:sp>
        <p:nvSpPr>
          <p:cNvPr id="451" name="Titeltekst"/>
          <p:cNvSpPr txBox="1">
            <a:spLocks noGrp="1"/>
          </p:cNvSpPr>
          <p:nvPr>
            <p:ph type="title"/>
          </p:nvPr>
        </p:nvSpPr>
        <p:spPr>
          <a:xfrm>
            <a:off x="175260" y="292974"/>
            <a:ext cx="8746864" cy="752707"/>
          </a:xfrm>
          <a:prstGeom prst="rect">
            <a:avLst/>
          </a:prstGeom>
        </p:spPr>
        <p:txBody>
          <a:bodyPr anchor="t"/>
          <a:lstStyle>
            <a:lvl1pPr defTabSz="457200">
              <a:lnSpc>
                <a:spcPct val="100000"/>
              </a:lnSpc>
              <a:defRPr sz="2800" cap="all">
                <a:latin typeface="Gill Sans MT"/>
                <a:ea typeface="Gill Sans MT"/>
                <a:cs typeface="Gill Sans MT"/>
                <a:sym typeface="Gill Sans MT"/>
              </a:defRPr>
            </a:lvl1pPr>
          </a:lstStyle>
          <a:p>
            <a:r>
              <a:t>Titeltekst</a:t>
            </a:r>
          </a:p>
        </p:txBody>
      </p:sp>
      <p:sp>
        <p:nvSpPr>
          <p:cNvPr id="452" name="Hoofdtekst - niveau één…"/>
          <p:cNvSpPr txBox="1">
            <a:spLocks noGrp="1"/>
          </p:cNvSpPr>
          <p:nvPr>
            <p:ph type="body" idx="1"/>
          </p:nvPr>
        </p:nvSpPr>
        <p:spPr>
          <a:xfrm>
            <a:off x="155088" y="1140005"/>
            <a:ext cx="8831581" cy="5082603"/>
          </a:xfrm>
          <a:prstGeom prst="rect">
            <a:avLst/>
          </a:prstGeom>
        </p:spPr>
        <p:txBody>
          <a:bodyPr/>
          <a:lstStyle>
            <a:lvl1pPr marL="305999" indent="-305999"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1pPr>
            <a:lvl2pPr marL="668250" indent="-344249"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2pPr>
            <a:lvl3pPr marL="977142" indent="-347142"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3pPr>
            <a:lvl4pPr marL="1358999" indent="-351000"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4pPr>
            <a:lvl5pPr marL="1718999" indent="-350999" defTabSz="457200">
              <a:lnSpc>
                <a:spcPct val="100000"/>
              </a:lnSpc>
              <a:spcBef>
                <a:spcPts val="600"/>
              </a:spcBef>
              <a:buClr>
                <a:srgbClr val="961BDB"/>
              </a:buClr>
              <a:buSzPct val="92000"/>
              <a:buFontTx/>
              <a:buChar char="⬛"/>
              <a:defRPr sz="1800">
                <a:latin typeface="Gill Sans MT"/>
                <a:ea typeface="Gill Sans MT"/>
                <a:cs typeface="Gill Sans MT"/>
                <a:sym typeface="Gill Sans MT"/>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53" name="Dianummer"/>
          <p:cNvSpPr txBox="1">
            <a:spLocks noGrp="1"/>
          </p:cNvSpPr>
          <p:nvPr>
            <p:ph type="sldNum" sz="quarter" idx="2"/>
          </p:nvPr>
        </p:nvSpPr>
        <p:spPr>
          <a:xfrm>
            <a:off x="8236371" y="6326361"/>
            <a:ext cx="281941" cy="294641"/>
          </a:xfrm>
          <a:prstGeom prst="rect">
            <a:avLst/>
          </a:prstGeom>
        </p:spPr>
        <p:txBody>
          <a:bodyPr anchor="t"/>
          <a:lstStyle>
            <a:lvl1pPr algn="l" defTabSz="914400">
              <a:defRPr sz="1400">
                <a:solidFill>
                  <a:srgbClr val="000000"/>
                </a:solidFill>
                <a:latin typeface="Gill Sans MT"/>
                <a:ea typeface="Gill Sans MT"/>
                <a:cs typeface="Gill Sans MT"/>
                <a:sym typeface="Gill Sans MT"/>
              </a:defRPr>
            </a:lvl1pPr>
          </a:lstStyle>
          <a:p>
            <a:fld id="{86CB4B4D-7CA3-9044-876B-883B54F8677D}" type="slidenum">
              <a:t>‹#›</a:t>
            </a:fld>
            <a:endParaRPr/>
          </a:p>
        </p:txBody>
      </p:sp>
      <p:sp>
        <p:nvSpPr>
          <p:cNvPr id="454" name="Straight Connector 8"/>
          <p:cNvSpPr/>
          <p:nvPr/>
        </p:nvSpPr>
        <p:spPr>
          <a:xfrm>
            <a:off x="175259" y="6316934"/>
            <a:ext cx="8831582" cy="1"/>
          </a:xfrm>
          <a:prstGeom prst="line">
            <a:avLst/>
          </a:prstGeom>
          <a:ln w="12700" cap="rnd">
            <a:solidFill>
              <a:srgbClr val="000000"/>
            </a:solidFill>
          </a:ln>
        </p:spPr>
        <p:txBody>
          <a:bodyPr lIns="45719" rIns="45719"/>
          <a:lstStyle/>
          <a:p>
            <a:pPr defTabSz="914400">
              <a:defRPr>
                <a:latin typeface="Gill Sans MT"/>
                <a:ea typeface="Gill Sans MT"/>
                <a:cs typeface="Gill Sans MT"/>
                <a:sym typeface="Gill Sans MT"/>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eltekst"/>
          <p:cNvSpPr txBox="1">
            <a:spLocks noGrp="1"/>
          </p:cNvSpPr>
          <p:nvPr>
            <p:ph type="title"/>
          </p:nvPr>
        </p:nvSpPr>
        <p:spPr>
          <a:prstGeom prst="rect">
            <a:avLst/>
          </a:prstGeom>
        </p:spPr>
        <p:txBody>
          <a:bodyPr/>
          <a:lstStyle/>
          <a:p>
            <a:r>
              <a:t>Titeltekst</a:t>
            </a:r>
          </a:p>
        </p:txBody>
      </p:sp>
      <p:sp>
        <p:nvSpPr>
          <p:cNvPr id="39" name="Hoofdtekst - niveau één…"/>
          <p:cNvSpPr txBox="1">
            <a:spLocks noGrp="1"/>
          </p:cNvSpPr>
          <p:nvPr>
            <p:ph type="body" sz="half" idx="1"/>
          </p:nvPr>
        </p:nvSpPr>
        <p:spPr>
          <a:xfrm>
            <a:off x="628650" y="1825625"/>
            <a:ext cx="3867150" cy="4351338"/>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0"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eltekst"/>
          <p:cNvSpPr txBox="1">
            <a:spLocks noGrp="1"/>
          </p:cNvSpPr>
          <p:nvPr>
            <p:ph type="title"/>
          </p:nvPr>
        </p:nvSpPr>
        <p:spPr>
          <a:xfrm>
            <a:off x="630237" y="365125"/>
            <a:ext cx="7886701" cy="1325563"/>
          </a:xfrm>
          <a:prstGeom prst="rect">
            <a:avLst/>
          </a:prstGeom>
        </p:spPr>
        <p:txBody>
          <a:bodyPr/>
          <a:lstStyle/>
          <a:p>
            <a:r>
              <a:t>Titeltekst</a:t>
            </a:r>
          </a:p>
        </p:txBody>
      </p:sp>
      <p:sp>
        <p:nvSpPr>
          <p:cNvPr id="48" name="Hoofdtekst - niveau één…"/>
          <p:cNvSpPr txBox="1">
            <a:spLocks noGrp="1"/>
          </p:cNvSpPr>
          <p:nvPr>
            <p:ph type="body" sz="quarter" idx="1"/>
          </p:nvPr>
        </p:nvSpPr>
        <p:spPr>
          <a:xfrm>
            <a:off x="630237" y="1681163"/>
            <a:ext cx="386873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9" name="Text Placeholder 4"/>
          <p:cNvSpPr>
            <a:spLocks noGrp="1"/>
          </p:cNvSpPr>
          <p:nvPr>
            <p:ph type="body" sz="quarter" idx="13"/>
          </p:nvPr>
        </p:nvSpPr>
        <p:spPr>
          <a:xfrm>
            <a:off x="4629150" y="1681163"/>
            <a:ext cx="3887788" cy="823913"/>
          </a:xfrm>
          <a:prstGeom prst="rect">
            <a:avLst/>
          </a:prstGeom>
        </p:spPr>
        <p:txBody>
          <a:bodyPr anchor="b"/>
          <a:lstStyle/>
          <a:p>
            <a:pPr marL="0" indent="0">
              <a:buSzTx/>
              <a:buFontTx/>
              <a:buNone/>
              <a:defRPr sz="2400" b="1"/>
            </a:pPr>
            <a:endParaRPr/>
          </a:p>
        </p:txBody>
      </p:sp>
      <p:sp>
        <p:nvSpPr>
          <p:cNvPr id="50"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eltekst"/>
          <p:cNvSpPr txBox="1">
            <a:spLocks noGrp="1"/>
          </p:cNvSpPr>
          <p:nvPr>
            <p:ph type="title"/>
          </p:nvPr>
        </p:nvSpPr>
        <p:spPr>
          <a:prstGeom prst="rect">
            <a:avLst/>
          </a:prstGeom>
        </p:spPr>
        <p:txBody>
          <a:bodyPr/>
          <a:lstStyle/>
          <a:p>
            <a:r>
              <a:t>Titeltekst</a:t>
            </a:r>
          </a:p>
        </p:txBody>
      </p:sp>
      <p:sp>
        <p:nvSpPr>
          <p:cNvPr id="58"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eltekst"/>
          <p:cNvSpPr txBox="1">
            <a:spLocks noGrp="1"/>
          </p:cNvSpPr>
          <p:nvPr>
            <p:ph type="title"/>
          </p:nvPr>
        </p:nvSpPr>
        <p:spPr>
          <a:xfrm>
            <a:off x="630237" y="457200"/>
            <a:ext cx="2949576" cy="1600200"/>
          </a:xfrm>
          <a:prstGeom prst="rect">
            <a:avLst/>
          </a:prstGeom>
        </p:spPr>
        <p:txBody>
          <a:bodyPr anchor="b"/>
          <a:lstStyle>
            <a:lvl1pPr>
              <a:defRPr sz="3200"/>
            </a:lvl1pPr>
          </a:lstStyle>
          <a:p>
            <a:r>
              <a:t>Titeltekst</a:t>
            </a:r>
          </a:p>
        </p:txBody>
      </p:sp>
      <p:sp>
        <p:nvSpPr>
          <p:cNvPr id="73" name="Hoofdtekst - niveau één…"/>
          <p:cNvSpPr txBox="1">
            <a:spLocks noGrp="1"/>
          </p:cNvSpPr>
          <p:nvPr>
            <p:ph type="body" sz="half" idx="1"/>
          </p:nvPr>
        </p:nvSpPr>
        <p:spPr>
          <a:xfrm>
            <a:off x="3887787" y="987425"/>
            <a:ext cx="462915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74" name="Text Placeholder 3"/>
          <p:cNvSpPr>
            <a:spLocks noGrp="1"/>
          </p:cNvSpPr>
          <p:nvPr>
            <p:ph type="body" sz="quarter" idx="13"/>
          </p:nvPr>
        </p:nvSpPr>
        <p:spPr>
          <a:xfrm>
            <a:off x="630237" y="2057400"/>
            <a:ext cx="2949576" cy="3811588"/>
          </a:xfrm>
          <a:prstGeom prst="rect">
            <a:avLst/>
          </a:prstGeom>
        </p:spPr>
        <p:txBody>
          <a:bodyPr/>
          <a:lstStyle/>
          <a:p>
            <a:pPr marL="0" indent="0">
              <a:buSzTx/>
              <a:buFontTx/>
              <a:buNone/>
              <a:defRPr sz="1600"/>
            </a:pPr>
            <a:endParaRPr/>
          </a:p>
        </p:txBody>
      </p:sp>
      <p:sp>
        <p:nvSpPr>
          <p:cNvPr id="75"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eltekst"/>
          <p:cNvSpPr txBox="1">
            <a:spLocks noGrp="1"/>
          </p:cNvSpPr>
          <p:nvPr>
            <p:ph type="title"/>
          </p:nvPr>
        </p:nvSpPr>
        <p:spPr>
          <a:xfrm>
            <a:off x="630237" y="457200"/>
            <a:ext cx="2949576" cy="1600200"/>
          </a:xfrm>
          <a:prstGeom prst="rect">
            <a:avLst/>
          </a:prstGeom>
        </p:spPr>
        <p:txBody>
          <a:bodyPr anchor="b"/>
          <a:lstStyle>
            <a:lvl1pPr>
              <a:defRPr sz="3200"/>
            </a:lvl1pPr>
          </a:lstStyle>
          <a:p>
            <a:r>
              <a:t>Titeltekst</a:t>
            </a:r>
          </a:p>
        </p:txBody>
      </p:sp>
      <p:sp>
        <p:nvSpPr>
          <p:cNvPr id="83" name="Picture Placeholder 2"/>
          <p:cNvSpPr>
            <a:spLocks noGrp="1"/>
          </p:cNvSpPr>
          <p:nvPr>
            <p:ph type="pic" sz="half" idx="13"/>
          </p:nvPr>
        </p:nvSpPr>
        <p:spPr>
          <a:xfrm>
            <a:off x="3887787" y="987425"/>
            <a:ext cx="4629151" cy="4873625"/>
          </a:xfrm>
          <a:prstGeom prst="rect">
            <a:avLst/>
          </a:prstGeom>
        </p:spPr>
        <p:txBody>
          <a:bodyPr lIns="91439" rIns="91439">
            <a:noAutofit/>
          </a:bodyPr>
          <a:lstStyle/>
          <a:p>
            <a:endParaRPr/>
          </a:p>
        </p:txBody>
      </p:sp>
      <p:sp>
        <p:nvSpPr>
          <p:cNvPr id="84" name="Hoofdtekst - niveau één…"/>
          <p:cNvSpPr txBox="1">
            <a:spLocks noGrp="1"/>
          </p:cNvSpPr>
          <p:nvPr>
            <p:ph type="body" sz="quarter" idx="1"/>
          </p:nvPr>
        </p:nvSpPr>
        <p:spPr>
          <a:xfrm>
            <a:off x="630237" y="2057400"/>
            <a:ext cx="2949576"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85"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kst"/>
          <p:cNvSpPr txBox="1">
            <a:spLocks noGrp="1"/>
          </p:cNvSpPr>
          <p:nvPr>
            <p:ph type="title"/>
          </p:nvPr>
        </p:nvSpPr>
        <p:spPr>
          <a:xfrm>
            <a:off x="628650" y="365125"/>
            <a:ext cx="78867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Titeltekst</a:t>
            </a:r>
          </a:p>
        </p:txBody>
      </p:sp>
      <p:sp>
        <p:nvSpPr>
          <p:cNvPr id="3" name="Hoofdtekst - niveau één…"/>
          <p:cNvSpPr txBox="1">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 name="Dianummer"/>
          <p:cNvSpPr txBox="1">
            <a:spLocks noGrp="1"/>
          </p:cNvSpPr>
          <p:nvPr>
            <p:ph type="sldNum" sz="quarter" idx="2"/>
          </p:nvPr>
        </p:nvSpPr>
        <p:spPr>
          <a:xfrm>
            <a:off x="825672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e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9.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jpe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jpe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37.xml"/><Relationship Id="rId5" Type="http://schemas.openxmlformats.org/officeDocument/2006/relationships/hyperlink" Target="http://IBouwgabbers.nl" TargetMode="Externa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9.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8.jpe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Title 3"/>
          <p:cNvSpPr txBox="1">
            <a:spLocks noGrp="1"/>
          </p:cNvSpPr>
          <p:nvPr>
            <p:ph type="title"/>
          </p:nvPr>
        </p:nvSpPr>
        <p:spPr>
          <a:prstGeom prst="rect">
            <a:avLst/>
          </a:prstGeom>
        </p:spPr>
        <p:txBody>
          <a:bodyPr/>
          <a:lstStyle/>
          <a:p>
            <a:r>
              <a:t>recht vooruit bewegen</a:t>
            </a:r>
          </a:p>
        </p:txBody>
      </p:sp>
      <p:sp>
        <p:nvSpPr>
          <p:cNvPr id="464" name="Subtitle 1"/>
          <p:cNvSpPr txBox="1">
            <a:spLocks noGrp="1"/>
          </p:cNvSpPr>
          <p:nvPr>
            <p:ph type="body" sz="quarter" idx="1"/>
          </p:nvPr>
        </p:nvSpPr>
        <p:spPr>
          <a:xfrm>
            <a:off x="316711" y="3800535"/>
            <a:ext cx="5741896" cy="590322"/>
          </a:xfrm>
          <a:prstGeom prst="rect">
            <a:avLst/>
          </a:prstGeom>
        </p:spPr>
        <p:txBody>
          <a:bodyPr/>
          <a:lstStyle/>
          <a:p>
            <a:r>
              <a:t>Door: Sanjay &amp; Arvind Seshan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Footer Placeholder 7"/>
          <p:cNvSpPr txBox="1"/>
          <p:nvPr/>
        </p:nvSpPr>
        <p:spPr>
          <a:xfrm>
            <a:off x="134128" y="6320802"/>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atin typeface="Gill Sans MT"/>
                <a:ea typeface="Gill Sans MT"/>
                <a:cs typeface="Gill Sans MT"/>
                <a:sym typeface="Gill Sans MT"/>
              </a:defRPr>
            </a:lvl1pPr>
          </a:lstStyle>
          <a:p>
            <a:r>
              <a:t>Copyright © 2020 SPIKE Prime Lessons (primelessons.org) CC-BY-NC-SA.  (Last edit: 5/30/2020)</a:t>
            </a:r>
          </a:p>
        </p:txBody>
      </p:sp>
      <p:sp>
        <p:nvSpPr>
          <p:cNvPr id="562" name="Title 1"/>
          <p:cNvSpPr txBox="1">
            <a:spLocks noGrp="1"/>
          </p:cNvSpPr>
          <p:nvPr>
            <p:ph type="title"/>
          </p:nvPr>
        </p:nvSpPr>
        <p:spPr>
          <a:xfrm>
            <a:off x="175260" y="292974"/>
            <a:ext cx="8746864" cy="752707"/>
          </a:xfrm>
          <a:prstGeom prst="rect">
            <a:avLst/>
          </a:prstGeom>
        </p:spPr>
        <p:txBody>
          <a:bodyPr/>
          <a:lstStyle/>
          <a:p>
            <a:r>
              <a:t>uitdaging II: Beweeg vooruit en achteruit</a:t>
            </a:r>
          </a:p>
        </p:txBody>
      </p:sp>
      <p:sp>
        <p:nvSpPr>
          <p:cNvPr id="563" name="Content Placeholder 2"/>
          <p:cNvSpPr txBox="1">
            <a:spLocks noGrp="1"/>
          </p:cNvSpPr>
          <p:nvPr>
            <p:ph type="body" sz="half" idx="1"/>
          </p:nvPr>
        </p:nvSpPr>
        <p:spPr>
          <a:xfrm>
            <a:off x="175260" y="1274749"/>
            <a:ext cx="4555958" cy="4373564"/>
          </a:xfrm>
          <a:prstGeom prst="rect">
            <a:avLst/>
          </a:prstGeom>
        </p:spPr>
        <p:txBody>
          <a:bodyPr/>
          <a:lstStyle/>
          <a:p>
            <a:pPr marL="431800" indent="-431800">
              <a:buClrTx/>
              <a:buSzPct val="97000"/>
              <a:buBlip>
                <a:blip r:embed="rId2"/>
              </a:buBlip>
            </a:pPr>
            <a:r>
              <a:t>Beweeg de robot vooruit van de startlijn naar de finishlijn (1) en weer terug naar de startlijn (2).</a:t>
            </a:r>
          </a:p>
          <a:p>
            <a:pPr marL="431800" indent="-431800">
              <a:buClrTx/>
              <a:buSzPct val="97000"/>
              <a:buBlip>
                <a:blip r:embed="rId2"/>
              </a:buBlip>
            </a:pPr>
            <a:r>
              <a:t>Basis stappen:</a:t>
            </a:r>
          </a:p>
          <a:p>
            <a:pPr marL="812800" lvl="1" indent="-431800">
              <a:buClrTx/>
              <a:buSzPct val="97000"/>
              <a:buBlip>
                <a:blip r:embed="rId2"/>
              </a:buBlip>
              <a:defRPr sz="1600"/>
            </a:pPr>
            <a:r>
              <a:t>Configureer de robot.</a:t>
            </a:r>
          </a:p>
          <a:p>
            <a:pPr marL="812800" lvl="1" indent="-431800">
              <a:buClrTx/>
              <a:buSzPct val="97000"/>
              <a:buBlip>
                <a:blip r:embed="rId2"/>
              </a:buBlip>
              <a:defRPr sz="1600"/>
            </a:pPr>
            <a:r>
              <a:t>Gebruik een bewegingsblok om vooruit te rijden voor het gewenste afstand (40 cm).</a:t>
            </a:r>
          </a:p>
          <a:p>
            <a:pPr marL="812800" lvl="1" indent="-431800">
              <a:buClrTx/>
              <a:buSzPct val="97000"/>
              <a:buBlip>
                <a:blip r:embed="rId2"/>
              </a:buBlip>
              <a:defRPr sz="1600"/>
            </a:pPr>
            <a:r>
              <a:t>Gebruik voor achteruit dezelfde bewegingsblok (40 cm).</a:t>
            </a:r>
          </a:p>
        </p:txBody>
      </p:sp>
      <p:sp>
        <p:nvSpPr>
          <p:cNvPr id="564" name="Straight Connector 4"/>
          <p:cNvSpPr/>
          <p:nvPr/>
        </p:nvSpPr>
        <p:spPr>
          <a:xfrm flipH="1" flipV="1">
            <a:off x="5775157" y="1871578"/>
            <a:ext cx="2540001" cy="1"/>
          </a:xfrm>
          <a:prstGeom prst="line">
            <a:avLst/>
          </a:prstGeom>
          <a:ln w="76200" cap="rnd">
            <a:solidFill>
              <a:srgbClr val="000000"/>
            </a:solidFill>
          </a:ln>
        </p:spPr>
        <p:txBody>
          <a:bodyPr lIns="45719" rIns="45719"/>
          <a:lstStyle/>
          <a:p>
            <a:endParaRPr/>
          </a:p>
        </p:txBody>
      </p:sp>
      <p:sp>
        <p:nvSpPr>
          <p:cNvPr id="565" name="Straight Connector 5"/>
          <p:cNvSpPr/>
          <p:nvPr/>
        </p:nvSpPr>
        <p:spPr>
          <a:xfrm flipH="1">
            <a:off x="5775157" y="5558587"/>
            <a:ext cx="2540001" cy="1"/>
          </a:xfrm>
          <a:prstGeom prst="line">
            <a:avLst/>
          </a:prstGeom>
          <a:ln w="76200" cap="rnd">
            <a:solidFill>
              <a:srgbClr val="00B900"/>
            </a:solidFill>
          </a:ln>
        </p:spPr>
        <p:txBody>
          <a:bodyPr lIns="45719" rIns="45719"/>
          <a:lstStyle/>
          <a:p>
            <a:endParaRPr/>
          </a:p>
        </p:txBody>
      </p:sp>
      <p:sp>
        <p:nvSpPr>
          <p:cNvPr id="566" name="Straight Arrow Connector 8"/>
          <p:cNvSpPr/>
          <p:nvPr/>
        </p:nvSpPr>
        <p:spPr>
          <a:xfrm flipV="1">
            <a:off x="6015789" y="2072105"/>
            <a:ext cx="1" cy="3355474"/>
          </a:xfrm>
          <a:prstGeom prst="line">
            <a:avLst/>
          </a:prstGeom>
          <a:ln w="22225" cap="rnd">
            <a:solidFill>
              <a:srgbClr val="FF0000"/>
            </a:solidFill>
            <a:tailEnd type="triangle"/>
          </a:ln>
        </p:spPr>
        <p:txBody>
          <a:bodyPr lIns="45719" rIns="45719"/>
          <a:lstStyle/>
          <a:p>
            <a:endParaRPr/>
          </a:p>
        </p:txBody>
      </p:sp>
      <p:sp>
        <p:nvSpPr>
          <p:cNvPr id="567" name="Straight Arrow Connector 10"/>
          <p:cNvSpPr/>
          <p:nvPr/>
        </p:nvSpPr>
        <p:spPr>
          <a:xfrm>
            <a:off x="8152063" y="2072104"/>
            <a:ext cx="1" cy="3355474"/>
          </a:xfrm>
          <a:prstGeom prst="line">
            <a:avLst/>
          </a:prstGeom>
          <a:ln w="22225" cap="rnd">
            <a:solidFill>
              <a:srgbClr val="FF0000"/>
            </a:solidFill>
            <a:tailEnd type="triangle"/>
          </a:ln>
        </p:spPr>
        <p:txBody>
          <a:bodyPr lIns="45719" rIns="45719"/>
          <a:lstStyle/>
          <a:p>
            <a:endParaRPr/>
          </a:p>
        </p:txBody>
      </p:sp>
      <p:sp>
        <p:nvSpPr>
          <p:cNvPr id="568" name="TextBox 15"/>
          <p:cNvSpPr txBox="1"/>
          <p:nvPr/>
        </p:nvSpPr>
        <p:spPr>
          <a:xfrm>
            <a:off x="6082503" y="3438897"/>
            <a:ext cx="216035"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Gill Sans MT"/>
                <a:ea typeface="Gill Sans MT"/>
                <a:cs typeface="Gill Sans MT"/>
                <a:sym typeface="Gill Sans MT"/>
              </a:defRPr>
            </a:lvl1pPr>
          </a:lstStyle>
          <a:p>
            <a:r>
              <a:t>1</a:t>
            </a:r>
          </a:p>
        </p:txBody>
      </p:sp>
      <p:sp>
        <p:nvSpPr>
          <p:cNvPr id="569" name="TextBox 16"/>
          <p:cNvSpPr txBox="1"/>
          <p:nvPr/>
        </p:nvSpPr>
        <p:spPr>
          <a:xfrm>
            <a:off x="7869315" y="3471417"/>
            <a:ext cx="216035"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Gill Sans MT"/>
                <a:ea typeface="Gill Sans MT"/>
                <a:cs typeface="Gill Sans MT"/>
                <a:sym typeface="Gill Sans MT"/>
              </a:defRPr>
            </a:lvl1pPr>
          </a:lstStyle>
          <a:p>
            <a:r>
              <a:t>2</a:t>
            </a:r>
          </a:p>
        </p:txBody>
      </p:sp>
      <p:sp>
        <p:nvSpPr>
          <p:cNvPr id="570" name="TextBox 3"/>
          <p:cNvSpPr txBox="1"/>
          <p:nvPr/>
        </p:nvSpPr>
        <p:spPr>
          <a:xfrm>
            <a:off x="5725493" y="1434398"/>
            <a:ext cx="775542"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MT"/>
                <a:ea typeface="Gill Sans MT"/>
                <a:cs typeface="Gill Sans MT"/>
                <a:sym typeface="Gill Sans MT"/>
              </a:defRPr>
            </a:lvl1pPr>
          </a:lstStyle>
          <a:p>
            <a:r>
              <a:t>FINISH</a:t>
            </a:r>
          </a:p>
        </p:txBody>
      </p:sp>
      <p:sp>
        <p:nvSpPr>
          <p:cNvPr id="571" name="TextBox 11"/>
          <p:cNvSpPr txBox="1"/>
          <p:nvPr/>
        </p:nvSpPr>
        <p:spPr>
          <a:xfrm>
            <a:off x="5725493" y="5744876"/>
            <a:ext cx="732122"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MT"/>
                <a:ea typeface="Gill Sans MT"/>
                <a:cs typeface="Gill Sans MT"/>
                <a:sym typeface="Gill Sans MT"/>
              </a:defRPr>
            </a:lvl1pPr>
          </a:lstStyle>
          <a:p>
            <a:r>
              <a:t>START</a:t>
            </a:r>
          </a:p>
        </p:txBody>
      </p:sp>
      <p:grpSp>
        <p:nvGrpSpPr>
          <p:cNvPr id="576" name="Group 23"/>
          <p:cNvGrpSpPr/>
          <p:nvPr/>
        </p:nvGrpSpPr>
        <p:grpSpPr>
          <a:xfrm>
            <a:off x="6829001" y="5597095"/>
            <a:ext cx="660560" cy="790598"/>
            <a:chOff x="0" y="0"/>
            <a:chExt cx="660559" cy="790597"/>
          </a:xfrm>
        </p:grpSpPr>
        <p:sp>
          <p:nvSpPr>
            <p:cNvPr id="572" name="Rounded Rectangle 27"/>
            <p:cNvSpPr/>
            <p:nvPr/>
          </p:nvSpPr>
          <p:spPr>
            <a:xfrm>
              <a:off x="115158" y="-1"/>
              <a:ext cx="423872" cy="790599"/>
            </a:xfrm>
            <a:prstGeom prst="roundRect">
              <a:avLst>
                <a:gd name="adj" fmla="val 16667"/>
              </a:avLst>
            </a:prstGeom>
            <a:solidFill>
              <a:srgbClr val="FFD500"/>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endParaRPr/>
            </a:p>
          </p:txBody>
        </p:sp>
        <p:sp>
          <p:nvSpPr>
            <p:cNvPr id="573" name="Rounded Rectangle 28"/>
            <p:cNvSpPr/>
            <p:nvPr/>
          </p:nvSpPr>
          <p:spPr>
            <a:xfrm>
              <a:off x="545401" y="265504"/>
              <a:ext cx="115159" cy="259588"/>
            </a:xfrm>
            <a:prstGeom prst="roundRect">
              <a:avLst>
                <a:gd name="adj" fmla="val 16667"/>
              </a:avLst>
            </a:prstGeom>
            <a:solidFill>
              <a:srgbClr val="0EAE9F"/>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endParaRPr/>
            </a:p>
          </p:txBody>
        </p:sp>
        <p:sp>
          <p:nvSpPr>
            <p:cNvPr id="574" name="Rounded Rectangle 29"/>
            <p:cNvSpPr/>
            <p:nvPr/>
          </p:nvSpPr>
          <p:spPr>
            <a:xfrm>
              <a:off x="-1" y="265504"/>
              <a:ext cx="115159" cy="259588"/>
            </a:xfrm>
            <a:prstGeom prst="roundRect">
              <a:avLst>
                <a:gd name="adj" fmla="val 16667"/>
              </a:avLst>
            </a:prstGeom>
            <a:solidFill>
              <a:srgbClr val="0EAE9F"/>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endParaRPr/>
            </a:p>
          </p:txBody>
        </p:sp>
        <p:sp>
          <p:nvSpPr>
            <p:cNvPr id="575" name="Oval 27"/>
            <p:cNvSpPr/>
            <p:nvPr/>
          </p:nvSpPr>
          <p:spPr>
            <a:xfrm>
              <a:off x="253942" y="21089"/>
              <a:ext cx="146305" cy="146305"/>
            </a:xfrm>
            <a:prstGeom prst="ellipse">
              <a:avLst/>
            </a:prstGeom>
            <a:solidFill>
              <a:srgbClr val="FF0000"/>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endParaRPr/>
            </a:p>
          </p:txBody>
        </p:sp>
      </p:grpSp>
      <p:sp>
        <p:nvSpPr>
          <p:cNvPr id="577" name="TextBox 6"/>
          <p:cNvSpPr txBox="1"/>
          <p:nvPr/>
        </p:nvSpPr>
        <p:spPr>
          <a:xfrm>
            <a:off x="6790118" y="3471547"/>
            <a:ext cx="731952"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Gill Sans MT"/>
                <a:ea typeface="Gill Sans MT"/>
                <a:cs typeface="Gill Sans MT"/>
                <a:sym typeface="Gill Sans MT"/>
              </a:defRPr>
            </a:lvl1pPr>
          </a:lstStyle>
          <a:p>
            <a:r>
              <a:t>40CM</a:t>
            </a:r>
          </a:p>
        </p:txBody>
      </p:sp>
      <p:sp>
        <p:nvSpPr>
          <p:cNvPr id="578" name="Slide Number Placeholder 9"/>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Footer Placeholder 3"/>
          <p:cNvSpPr txBox="1"/>
          <p:nvPr/>
        </p:nvSpPr>
        <p:spPr>
          <a:xfrm>
            <a:off x="134128" y="6320802"/>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atin typeface="Gill Sans MT"/>
                <a:ea typeface="Gill Sans MT"/>
                <a:cs typeface="Gill Sans MT"/>
                <a:sym typeface="Gill Sans MT"/>
              </a:defRPr>
            </a:lvl1pPr>
          </a:lstStyle>
          <a:p>
            <a:r>
              <a:t>Copyright © 2020 SPIKE Prime Lessons (primelessons.org) CC-BY-NC-SA.  (Last edit: 5/30/2020)</a:t>
            </a:r>
          </a:p>
        </p:txBody>
      </p:sp>
      <p:sp>
        <p:nvSpPr>
          <p:cNvPr id="581" name="Content Placeholder 9"/>
          <p:cNvSpPr txBox="1">
            <a:spLocks noGrp="1"/>
          </p:cNvSpPr>
          <p:nvPr>
            <p:ph type="body" sz="half" idx="1"/>
          </p:nvPr>
        </p:nvSpPr>
        <p:spPr>
          <a:xfrm>
            <a:off x="156210" y="1857829"/>
            <a:ext cx="4502876" cy="4364779"/>
          </a:xfrm>
          <a:prstGeom prst="rect">
            <a:avLst/>
          </a:prstGeom>
        </p:spPr>
        <p:txBody>
          <a:bodyPr/>
          <a:lstStyle/>
          <a:p>
            <a:pPr marL="431800" indent="-431800">
              <a:buClrTx/>
              <a:buSzPct val="97000"/>
              <a:buBlip>
                <a:blip r:embed="rId2"/>
              </a:buBlip>
            </a:pPr>
            <a:r>
              <a:t>Configureer de robot.</a:t>
            </a:r>
          </a:p>
          <a:p>
            <a:pPr marL="431800" indent="-431800">
              <a:buClrTx/>
              <a:buSzPct val="97000"/>
              <a:buBlip>
                <a:blip r:embed="rId2"/>
              </a:buBlip>
            </a:pPr>
            <a:r>
              <a:t>Als u de kleinere SPIKE Prime-wielen op de ‘Droid Bot IV’-robot gebruikt, stel 1 motorrotatie in op 17,5 cm. (zie afbeelding rechts).</a:t>
            </a:r>
          </a:p>
          <a:p>
            <a:pPr marL="431800" indent="-431800">
              <a:buClrTx/>
              <a:buSzPct val="97000"/>
              <a:buBlip>
                <a:blip r:embed="rId2"/>
              </a:buBlip>
            </a:pPr>
            <a:r>
              <a:t>Als u de grotere SPIKE Prime-wielen op ‘ADB’-robot gebruikt, stel 1 motorrotatie in op 27,6 cm.</a:t>
            </a:r>
          </a:p>
          <a:p>
            <a:pPr marL="431800" indent="-431800">
              <a:buClrTx/>
              <a:buSzPct val="97000"/>
              <a:buBlip>
                <a:blip r:embed="rId2"/>
              </a:buBlip>
            </a:pPr>
            <a:r>
              <a:t>Robot beweegt 40 cm. vooruit en daarna 40 cm. achteruit</a:t>
            </a:r>
          </a:p>
        </p:txBody>
      </p:sp>
      <p:sp>
        <p:nvSpPr>
          <p:cNvPr id="582" name="Title 1"/>
          <p:cNvSpPr txBox="1">
            <a:spLocks noGrp="1"/>
          </p:cNvSpPr>
          <p:nvPr>
            <p:ph type="title"/>
          </p:nvPr>
        </p:nvSpPr>
        <p:spPr>
          <a:xfrm>
            <a:off x="175260" y="292974"/>
            <a:ext cx="8746864" cy="752707"/>
          </a:xfrm>
          <a:prstGeom prst="rect">
            <a:avLst/>
          </a:prstGeom>
        </p:spPr>
        <p:txBody>
          <a:bodyPr/>
          <a:lstStyle/>
          <a:p>
            <a:r>
              <a:t>uitdaging II: de oplossing</a:t>
            </a:r>
          </a:p>
        </p:txBody>
      </p:sp>
      <p:sp>
        <p:nvSpPr>
          <p:cNvPr id="583" name="Slide Number Placeholder 2"/>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pic>
        <p:nvPicPr>
          <p:cNvPr id="584" name="Picture 5" descr="Picture 5"/>
          <p:cNvPicPr>
            <a:picLocks noChangeAspect="1"/>
          </p:cNvPicPr>
          <p:nvPr/>
        </p:nvPicPr>
        <p:blipFill>
          <a:blip r:embed="rId3"/>
          <a:stretch>
            <a:fillRect/>
          </a:stretch>
        </p:blipFill>
        <p:spPr>
          <a:xfrm>
            <a:off x="4785359" y="1343877"/>
            <a:ext cx="4477377" cy="4010586"/>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Footer Placeholder 3"/>
          <p:cNvSpPr txBox="1"/>
          <p:nvPr/>
        </p:nvSpPr>
        <p:spPr>
          <a:xfrm>
            <a:off x="134128" y="6320802"/>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atin typeface="Gill Sans MT"/>
                <a:ea typeface="Gill Sans MT"/>
                <a:cs typeface="Gill Sans MT"/>
                <a:sym typeface="Gill Sans MT"/>
              </a:defRPr>
            </a:lvl1pPr>
          </a:lstStyle>
          <a:p>
            <a:r>
              <a:t>Copyright © 2020 SPIKE Prime Lessons (primelessons.org) CC-BY-NC-SA.  (Last edit: 5/30/2020)</a:t>
            </a:r>
          </a:p>
        </p:txBody>
      </p:sp>
      <p:sp>
        <p:nvSpPr>
          <p:cNvPr id="587" name="Title 1"/>
          <p:cNvSpPr txBox="1">
            <a:spLocks noGrp="1"/>
          </p:cNvSpPr>
          <p:nvPr>
            <p:ph type="title"/>
          </p:nvPr>
        </p:nvSpPr>
        <p:spPr>
          <a:xfrm>
            <a:off x="175260" y="292974"/>
            <a:ext cx="8746864" cy="752707"/>
          </a:xfrm>
          <a:prstGeom prst="rect">
            <a:avLst/>
          </a:prstGeom>
        </p:spPr>
        <p:txBody>
          <a:bodyPr/>
          <a:lstStyle/>
          <a:p>
            <a:r>
              <a:t>STARTen en stoppen met bewegen</a:t>
            </a:r>
          </a:p>
        </p:txBody>
      </p:sp>
      <p:sp>
        <p:nvSpPr>
          <p:cNvPr id="588" name="Content Placeholder 2"/>
          <p:cNvSpPr txBox="1">
            <a:spLocks noGrp="1"/>
          </p:cNvSpPr>
          <p:nvPr>
            <p:ph type="body" sz="half" idx="1"/>
          </p:nvPr>
        </p:nvSpPr>
        <p:spPr>
          <a:xfrm>
            <a:off x="4080076" y="1524317"/>
            <a:ext cx="4622599" cy="4736929"/>
          </a:xfrm>
          <a:prstGeom prst="rect">
            <a:avLst/>
          </a:prstGeom>
        </p:spPr>
        <p:txBody>
          <a:bodyPr/>
          <a:lstStyle/>
          <a:p>
            <a:pPr marL="342900" indent="-342900">
              <a:buFont typeface="Arial"/>
              <a:buChar char="•"/>
            </a:pPr>
            <a:r>
              <a:t>Er zijn nog 4 andere beweegblokken.</a:t>
            </a:r>
          </a:p>
          <a:p>
            <a:pPr marL="342900" indent="-342900">
              <a:buFont typeface="Arial"/>
              <a:buChar char="•"/>
            </a:pPr>
            <a:r>
              <a:t>Blokken beweging zullen uw motoren aanzetten met de gegeven snelheid (en sturen indien dit is aangegeven).</a:t>
            </a:r>
          </a:p>
          <a:p>
            <a:pPr marL="342900" indent="-342900">
              <a:buFont typeface="Arial"/>
              <a:buChar char="•"/>
            </a:pPr>
            <a:r>
              <a:t>Deze blokken hebben geen tijdsduur/afstand. Na het aanzetten van de motor gaat het programma direct naar het volgende blok.</a:t>
            </a:r>
          </a:p>
          <a:p>
            <a:pPr marL="342900" indent="-342900">
              <a:buFont typeface="Arial"/>
              <a:buChar char="•"/>
            </a:pPr>
            <a:r>
              <a:t>Motor blijft lopen totdat hij wordt gestopt of wordt bestuurd door een ander blok.</a:t>
            </a:r>
          </a:p>
          <a:p>
            <a:pPr marL="342900" indent="-342900">
              <a:buFont typeface="Arial"/>
              <a:buChar char="•"/>
            </a:pPr>
            <a:r>
              <a:t>'Stoppen met bewegen’ stopt de ​​aandrijfmotoren, ongeacht welke actie ze uitvoeren.</a:t>
            </a:r>
          </a:p>
        </p:txBody>
      </p:sp>
      <p:pic>
        <p:nvPicPr>
          <p:cNvPr id="589" name="Picture 6" descr="Picture 6"/>
          <p:cNvPicPr>
            <a:picLocks noChangeAspect="1"/>
          </p:cNvPicPr>
          <p:nvPr/>
        </p:nvPicPr>
        <p:blipFill>
          <a:blip r:embed="rId2"/>
          <a:srcRect l="985"/>
          <a:stretch>
            <a:fillRect/>
          </a:stretch>
        </p:blipFill>
        <p:spPr>
          <a:xfrm>
            <a:off x="243817" y="2734065"/>
            <a:ext cx="3710190" cy="709144"/>
          </a:xfrm>
          <a:prstGeom prst="rect">
            <a:avLst/>
          </a:prstGeom>
          <a:ln w="12700">
            <a:miter lim="400000"/>
          </a:ln>
        </p:spPr>
      </p:pic>
      <p:pic>
        <p:nvPicPr>
          <p:cNvPr id="590" name="Picture 7" descr="Picture 7"/>
          <p:cNvPicPr>
            <a:picLocks noChangeAspect="1"/>
          </p:cNvPicPr>
          <p:nvPr/>
        </p:nvPicPr>
        <p:blipFill>
          <a:blip r:embed="rId3"/>
          <a:srcRect l="2427"/>
          <a:stretch>
            <a:fillRect/>
          </a:stretch>
        </p:blipFill>
        <p:spPr>
          <a:xfrm>
            <a:off x="287291" y="4289977"/>
            <a:ext cx="1674453" cy="743644"/>
          </a:xfrm>
          <a:prstGeom prst="rect">
            <a:avLst/>
          </a:prstGeom>
          <a:ln w="12700">
            <a:miter lim="400000"/>
          </a:ln>
        </p:spPr>
      </p:pic>
      <p:pic>
        <p:nvPicPr>
          <p:cNvPr id="591" name="Picture 5" descr="Picture 5"/>
          <p:cNvPicPr>
            <a:picLocks noChangeAspect="1"/>
          </p:cNvPicPr>
          <p:nvPr/>
        </p:nvPicPr>
        <p:blipFill>
          <a:blip r:embed="rId4"/>
          <a:stretch>
            <a:fillRect/>
          </a:stretch>
        </p:blipFill>
        <p:spPr>
          <a:xfrm>
            <a:off x="256517" y="1914322"/>
            <a:ext cx="2479589" cy="681207"/>
          </a:xfrm>
          <a:prstGeom prst="rect">
            <a:avLst/>
          </a:prstGeom>
          <a:ln w="12700">
            <a:miter lim="400000"/>
          </a:ln>
        </p:spPr>
      </p:pic>
      <p:pic>
        <p:nvPicPr>
          <p:cNvPr id="592" name="Picture 8" descr="Picture 8"/>
          <p:cNvPicPr>
            <a:picLocks noChangeAspect="1"/>
          </p:cNvPicPr>
          <p:nvPr/>
        </p:nvPicPr>
        <p:blipFill>
          <a:blip r:embed="rId5"/>
          <a:stretch>
            <a:fillRect/>
          </a:stretch>
        </p:blipFill>
        <p:spPr>
          <a:xfrm>
            <a:off x="256517" y="3563596"/>
            <a:ext cx="3158403" cy="658372"/>
          </a:xfrm>
          <a:prstGeom prst="rect">
            <a:avLst/>
          </a:prstGeom>
          <a:ln w="12700">
            <a:miter lim="400000"/>
          </a:ln>
        </p:spPr>
      </p:pic>
      <p:sp>
        <p:nvSpPr>
          <p:cNvPr id="593"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Footer Placeholder 3"/>
          <p:cNvSpPr txBox="1"/>
          <p:nvPr/>
        </p:nvSpPr>
        <p:spPr>
          <a:xfrm>
            <a:off x="134128" y="6320802"/>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atin typeface="Gill Sans MT"/>
                <a:ea typeface="Gill Sans MT"/>
                <a:cs typeface="Gill Sans MT"/>
                <a:sym typeface="Gill Sans MT"/>
              </a:defRPr>
            </a:lvl1pPr>
          </a:lstStyle>
          <a:p>
            <a:r>
              <a:t>Copyright © 2020 SPIKE Prime Lessons (primelessons.org) CC-BY-NC-SA.  (Last edit: 5/30/2020)</a:t>
            </a:r>
          </a:p>
        </p:txBody>
      </p:sp>
      <p:sp>
        <p:nvSpPr>
          <p:cNvPr id="596" name="Title 1"/>
          <p:cNvSpPr txBox="1">
            <a:spLocks noGrp="1"/>
          </p:cNvSpPr>
          <p:nvPr>
            <p:ph type="title"/>
          </p:nvPr>
        </p:nvSpPr>
        <p:spPr>
          <a:xfrm>
            <a:off x="175260" y="292974"/>
            <a:ext cx="8746864" cy="752707"/>
          </a:xfrm>
          <a:prstGeom prst="rect">
            <a:avLst/>
          </a:prstGeom>
        </p:spPr>
        <p:txBody>
          <a:bodyPr/>
          <a:lstStyle/>
          <a:p>
            <a:r>
              <a:t>wacht-blokken &amp; uitdaging III</a:t>
            </a:r>
          </a:p>
        </p:txBody>
      </p:sp>
      <p:sp>
        <p:nvSpPr>
          <p:cNvPr id="597" name="Content Placeholder 2"/>
          <p:cNvSpPr txBox="1">
            <a:spLocks noGrp="1"/>
          </p:cNvSpPr>
          <p:nvPr>
            <p:ph type="body" idx="1"/>
          </p:nvPr>
        </p:nvSpPr>
        <p:spPr>
          <a:xfrm>
            <a:off x="156209" y="1140005"/>
            <a:ext cx="8831582" cy="2902157"/>
          </a:xfrm>
          <a:prstGeom prst="rect">
            <a:avLst/>
          </a:prstGeom>
        </p:spPr>
        <p:txBody>
          <a:bodyPr/>
          <a:lstStyle/>
          <a:p>
            <a:pPr marL="401574" indent="-401574" defTabSz="425195">
              <a:spcBef>
                <a:spcPts val="500"/>
              </a:spcBef>
              <a:buClrTx/>
              <a:buSzPct val="97000"/>
              <a:buBlip>
                <a:blip r:embed="rId2"/>
              </a:buBlip>
              <a:defRPr sz="1674"/>
            </a:pPr>
            <a:r>
              <a:t>Aangezien het starten en stoppen van beweeg-blokken onmiddellijk wordt uitgevoerd, moeten ze in combinatie met andere blokken gebruikt worden.  Wachtblokken worden eel hiervoor gebruikt, ze houden de uitvoering van het programma tegen totdat zich een gebeurtenis voordoet. De lessen over sensoren behandelen worden de wacht-blokken in meer detail toegelicht.</a:t>
            </a:r>
          </a:p>
          <a:p>
            <a:pPr marL="401574" indent="-401574" defTabSz="425195">
              <a:spcBef>
                <a:spcPts val="500"/>
              </a:spcBef>
              <a:buClrTx/>
              <a:buSzPct val="97000"/>
              <a:buBlip>
                <a:blip r:embed="rId2"/>
              </a:buBlip>
              <a:defRPr sz="1674"/>
            </a:pPr>
            <a:r>
              <a:t>Voorlopig gebruiken we de seconden bij het wacht-blok.</a:t>
            </a:r>
          </a:p>
          <a:p>
            <a:pPr marL="401574" indent="-401574" defTabSz="425195">
              <a:spcBef>
                <a:spcPts val="500"/>
              </a:spcBef>
              <a:buClrTx/>
              <a:buSzPct val="97000"/>
              <a:buBlip>
                <a:blip r:embed="rId2"/>
              </a:buBlip>
              <a:defRPr sz="1674"/>
            </a:pPr>
            <a:endParaRPr/>
          </a:p>
          <a:p>
            <a:pPr marL="401574" indent="-401574" defTabSz="425195">
              <a:spcBef>
                <a:spcPts val="500"/>
              </a:spcBef>
              <a:buClrTx/>
              <a:buSzPct val="97000"/>
              <a:buBlip>
                <a:blip r:embed="rId2"/>
              </a:buBlip>
              <a:defRPr sz="1674"/>
            </a:pPr>
            <a:endParaRPr/>
          </a:p>
          <a:p>
            <a:pPr marL="401574" indent="-401574" defTabSz="425195">
              <a:spcBef>
                <a:spcPts val="500"/>
              </a:spcBef>
              <a:buClrTx/>
              <a:buSzPct val="97000"/>
              <a:buBlip>
                <a:blip r:embed="rId2"/>
              </a:buBlip>
              <a:defRPr sz="1674"/>
            </a:pPr>
            <a:r>
              <a:t>Dit blok voert het ingevoerde aantal seconden uit met wachten voordat het de volgende actie start.</a:t>
            </a:r>
          </a:p>
        </p:txBody>
      </p:sp>
      <p:pic>
        <p:nvPicPr>
          <p:cNvPr id="598" name="Picture 4" descr="Picture 4"/>
          <p:cNvPicPr>
            <a:picLocks noChangeAspect="1"/>
          </p:cNvPicPr>
          <p:nvPr/>
        </p:nvPicPr>
        <p:blipFill>
          <a:blip r:embed="rId3"/>
          <a:stretch>
            <a:fillRect/>
          </a:stretch>
        </p:blipFill>
        <p:spPr>
          <a:xfrm>
            <a:off x="698659" y="2848746"/>
            <a:ext cx="1747296" cy="662768"/>
          </a:xfrm>
          <a:prstGeom prst="rect">
            <a:avLst/>
          </a:prstGeom>
          <a:ln w="12700">
            <a:miter lim="400000"/>
          </a:ln>
        </p:spPr>
      </p:pic>
      <p:sp>
        <p:nvSpPr>
          <p:cNvPr id="599"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grpSp>
        <p:nvGrpSpPr>
          <p:cNvPr id="602" name="Rectangle 6"/>
          <p:cNvGrpSpPr/>
          <p:nvPr/>
        </p:nvGrpSpPr>
        <p:grpSpPr>
          <a:xfrm>
            <a:off x="444380" y="4383612"/>
            <a:ext cx="8366332" cy="1564641"/>
            <a:chOff x="0" y="-379"/>
            <a:chExt cx="8366331" cy="1564639"/>
          </a:xfrm>
        </p:grpSpPr>
        <p:sp>
          <p:nvSpPr>
            <p:cNvPr id="600" name="Rechthoek"/>
            <p:cNvSpPr/>
            <p:nvPr/>
          </p:nvSpPr>
          <p:spPr>
            <a:xfrm>
              <a:off x="0" y="-1"/>
              <a:ext cx="8366332" cy="1563882"/>
            </a:xfrm>
            <a:prstGeom prst="rect">
              <a:avLst/>
            </a:prstGeom>
            <a:solidFill>
              <a:srgbClr val="FFD500"/>
            </a:solidFill>
            <a:ln w="22225" cap="rnd">
              <a:solidFill>
                <a:srgbClr val="BA9B00"/>
              </a:solidFill>
              <a:prstDash val="solid"/>
              <a:round/>
            </a:ln>
            <a:effectLst/>
          </p:spPr>
          <p:txBody>
            <a:bodyPr wrap="square" lIns="45719" tIns="45719" rIns="45719" bIns="45719" numCol="1" anchor="ctr">
              <a:noAutofit/>
            </a:bodyPr>
            <a:lstStyle/>
            <a:p>
              <a:pPr>
                <a:defRPr>
                  <a:solidFill>
                    <a:srgbClr val="FFFFFF"/>
                  </a:solidFill>
                  <a:latin typeface="Gill Sans MT"/>
                  <a:ea typeface="Gill Sans MT"/>
                  <a:cs typeface="Gill Sans MT"/>
                  <a:sym typeface="Gill Sans MT"/>
                </a:defRPr>
              </a:pPr>
              <a:endParaRPr/>
            </a:p>
          </p:txBody>
        </p:sp>
        <p:sp>
          <p:nvSpPr>
            <p:cNvPr id="601" name="Uitdaging III:…"/>
            <p:cNvSpPr txBox="1"/>
            <p:nvPr/>
          </p:nvSpPr>
          <p:spPr>
            <a:xfrm>
              <a:off x="45720" y="-380"/>
              <a:ext cx="8274892" cy="1564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800">
                  <a:latin typeface="Gill Sans MT"/>
                  <a:ea typeface="Gill Sans MT"/>
                  <a:cs typeface="Gill Sans MT"/>
                  <a:sym typeface="Gill Sans MT"/>
                </a:defRPr>
              </a:lvl1pPr>
              <a:lvl2pPr>
                <a:defRPr sz="2400">
                  <a:latin typeface="Gill Sans MT"/>
                  <a:ea typeface="Gill Sans MT"/>
                  <a:cs typeface="Gill Sans MT"/>
                  <a:sym typeface="Gill Sans MT"/>
                </a:defRPr>
              </a:lvl2pPr>
            </a:lstStyle>
            <a:p>
              <a:r>
                <a:t>Uitdaging III:</a:t>
              </a:r>
              <a:endParaRPr>
                <a:solidFill>
                  <a:srgbClr val="FFFFFF"/>
                </a:solidFill>
              </a:endParaRPr>
            </a:p>
            <a:p>
              <a:pPr lvl="1"/>
              <a:r>
                <a:t>Gebruik ‘Bewegen starten', ‘Stoppen met bewegen’ en de ‘Wacht’-bokken om de robot 3 seconden vooruit te laten rijden.</a:t>
              </a: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Footer Placeholder 5"/>
          <p:cNvSpPr txBox="1"/>
          <p:nvPr/>
        </p:nvSpPr>
        <p:spPr>
          <a:xfrm>
            <a:off x="134128" y="6320802"/>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atin typeface="Gill Sans MT"/>
                <a:ea typeface="Gill Sans MT"/>
                <a:cs typeface="Gill Sans MT"/>
                <a:sym typeface="Gill Sans MT"/>
              </a:defRPr>
            </a:lvl1pPr>
          </a:lstStyle>
          <a:p>
            <a:r>
              <a:t>Copyright © 2020 SPIKE Prime Lessons (primelessons.org) CC-BY-NC-SA.  (Last edit: 5/30/2020)</a:t>
            </a:r>
          </a:p>
        </p:txBody>
      </p:sp>
      <p:sp>
        <p:nvSpPr>
          <p:cNvPr id="605" name="Title 1"/>
          <p:cNvSpPr txBox="1">
            <a:spLocks noGrp="1"/>
          </p:cNvSpPr>
          <p:nvPr>
            <p:ph type="title"/>
          </p:nvPr>
        </p:nvSpPr>
        <p:spPr>
          <a:xfrm>
            <a:off x="175260" y="292974"/>
            <a:ext cx="8746864" cy="752707"/>
          </a:xfrm>
          <a:prstGeom prst="rect">
            <a:avLst/>
          </a:prstGeom>
        </p:spPr>
        <p:txBody>
          <a:bodyPr/>
          <a:lstStyle/>
          <a:p>
            <a:r>
              <a:t>uitdaging III: oplossing</a:t>
            </a:r>
          </a:p>
        </p:txBody>
      </p:sp>
      <p:sp>
        <p:nvSpPr>
          <p:cNvPr id="606" name="Content Placeholder 2"/>
          <p:cNvSpPr txBox="1">
            <a:spLocks noGrp="1"/>
          </p:cNvSpPr>
          <p:nvPr>
            <p:ph type="body" sz="quarter" idx="1"/>
          </p:nvPr>
        </p:nvSpPr>
        <p:spPr>
          <a:xfrm>
            <a:off x="175260" y="1327297"/>
            <a:ext cx="8746864" cy="565298"/>
          </a:xfrm>
          <a:prstGeom prst="rect">
            <a:avLst/>
          </a:prstGeom>
        </p:spPr>
        <p:txBody>
          <a:bodyPr/>
          <a:lstStyle>
            <a:lvl1pPr marL="397256" indent="-397256" defTabSz="420623">
              <a:spcBef>
                <a:spcPts val="500"/>
              </a:spcBef>
              <a:buClrTx/>
              <a:buSzPct val="97000"/>
              <a:buBlip>
                <a:blip r:embed="rId2"/>
              </a:buBlip>
              <a:defRPr sz="1656"/>
            </a:lvl1pPr>
          </a:lstStyle>
          <a:p>
            <a:r>
              <a:t>Lukt het om de robot 3 seconden vooruit te laten rijden waarbij je alleen gebruik maakt van de blokken ‘Bewegen starten', ‘Stoppen met bewegen’ en ‘Wacht’?</a:t>
            </a:r>
          </a:p>
        </p:txBody>
      </p:sp>
      <p:sp>
        <p:nvSpPr>
          <p:cNvPr id="607" name="Content Placeholder 2"/>
          <p:cNvSpPr txBox="1"/>
          <p:nvPr/>
        </p:nvSpPr>
        <p:spPr>
          <a:xfrm>
            <a:off x="4671622" y="2666705"/>
            <a:ext cx="3639434" cy="2298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23163" indent="-423163" defTabSz="448055">
              <a:spcBef>
                <a:spcPts val="500"/>
              </a:spcBef>
              <a:buSzPct val="97000"/>
              <a:buBlip>
                <a:blip r:embed="rId2"/>
              </a:buBlip>
              <a:defRPr sz="1764">
                <a:latin typeface="Gill Sans MT"/>
                <a:ea typeface="Gill Sans MT"/>
                <a:cs typeface="Gill Sans MT"/>
                <a:sym typeface="Gill Sans MT"/>
              </a:defRPr>
            </a:pPr>
            <a:r>
              <a:t>Met het blok ‘Start bewegen’ start de robot met rijden.</a:t>
            </a:r>
          </a:p>
          <a:p>
            <a:pPr marL="423163" indent="-423163" defTabSz="448055">
              <a:spcBef>
                <a:spcPts val="500"/>
              </a:spcBef>
              <a:buSzPct val="97000"/>
              <a:buBlip>
                <a:blip r:embed="rId2"/>
              </a:buBlip>
              <a:defRPr sz="1764">
                <a:latin typeface="Gill Sans MT"/>
                <a:ea typeface="Gill Sans MT"/>
                <a:cs typeface="Gill Sans MT"/>
                <a:sym typeface="Gill Sans MT"/>
              </a:defRPr>
            </a:pPr>
            <a:r>
              <a:t>Na het inschakelen van de motoren begint het programma met het uitvoeren van het wacht-blok, dit duurt 3 seconden.</a:t>
            </a:r>
          </a:p>
          <a:p>
            <a:pPr marL="423163" indent="-423163" defTabSz="448055">
              <a:spcBef>
                <a:spcPts val="500"/>
              </a:spcBef>
              <a:buSzPct val="97000"/>
              <a:buBlip>
                <a:blip r:embed="rId2"/>
              </a:buBlip>
              <a:defRPr sz="1764">
                <a:latin typeface="Gill Sans MT"/>
                <a:ea typeface="Gill Sans MT"/>
                <a:cs typeface="Gill Sans MT"/>
                <a:sym typeface="Gill Sans MT"/>
              </a:defRPr>
            </a:pPr>
            <a:r>
              <a:t>Het blok ‘Stop met bewegen’ zorgt ervoor dat de robot stopt</a:t>
            </a:r>
          </a:p>
        </p:txBody>
      </p:sp>
      <p:pic>
        <p:nvPicPr>
          <p:cNvPr id="608" name="Picture 4" descr="Picture 4"/>
          <p:cNvPicPr>
            <a:picLocks noChangeAspect="1"/>
          </p:cNvPicPr>
          <p:nvPr/>
        </p:nvPicPr>
        <p:blipFill>
          <a:blip r:embed="rId3"/>
          <a:stretch>
            <a:fillRect/>
          </a:stretch>
        </p:blipFill>
        <p:spPr>
          <a:xfrm>
            <a:off x="817820" y="2322014"/>
            <a:ext cx="3730872" cy="2668140"/>
          </a:xfrm>
          <a:prstGeom prst="rect">
            <a:avLst/>
          </a:prstGeom>
          <a:ln w="12700">
            <a:miter lim="400000"/>
          </a:ln>
        </p:spPr>
      </p:pic>
      <p:sp>
        <p:nvSpPr>
          <p:cNvPr id="609" name="Slide Number Placeholder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defRPr sz="900">
                <a:latin typeface="Gill Sans MT"/>
                <a:ea typeface="Gill Sans MT"/>
                <a:cs typeface="Gill Sans MT"/>
                <a:sym typeface="Gill Sans MT"/>
              </a:defRPr>
            </a:lvl1pPr>
          </a:lstStyle>
          <a:p>
            <a:r>
              <a:t>Copyright © 2020 SPIKE Prime Lessons (primelessons.org) CC-BY-NC-SA.  (Last edit: 1/9/2020)</a:t>
            </a:r>
          </a:p>
        </p:txBody>
      </p:sp>
      <p:sp>
        <p:nvSpPr>
          <p:cNvPr id="612" name="Title 1"/>
          <p:cNvSpPr txBox="1">
            <a:spLocks noGrp="1"/>
          </p:cNvSpPr>
          <p:nvPr>
            <p:ph type="title"/>
          </p:nvPr>
        </p:nvSpPr>
        <p:spPr>
          <a:xfrm>
            <a:off x="175260" y="292974"/>
            <a:ext cx="8746864" cy="752707"/>
          </a:xfrm>
          <a:prstGeom prst="rect">
            <a:avLst/>
          </a:prstGeom>
        </p:spPr>
        <p:txBody>
          <a:bodyPr/>
          <a:lstStyle/>
          <a:p>
            <a:r>
              <a:t>CREDITS</a:t>
            </a:r>
          </a:p>
        </p:txBody>
      </p:sp>
      <p:sp>
        <p:nvSpPr>
          <p:cNvPr id="613" name="Rectangle 4"/>
          <p:cNvSpPr/>
          <p:nvPr/>
        </p:nvSpPr>
        <p:spPr>
          <a:xfrm>
            <a:off x="575028" y="5782901"/>
            <a:ext cx="7734053" cy="529134"/>
          </a:xfrm>
          <a:prstGeom prst="rect">
            <a:avLst/>
          </a:prstGeom>
          <a:solidFill>
            <a:srgbClr val="F5F5F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ctr" defTabSz="914400">
              <a:defRPr sz="1200">
                <a:solidFill>
                  <a:srgbClr val="4374B7"/>
                </a:solidFill>
                <a:latin typeface="Helvetica Neue"/>
                <a:ea typeface="Helvetica Neue"/>
                <a:cs typeface="Helvetica Neue"/>
                <a:sym typeface="Helvetica Neue"/>
              </a:defRPr>
            </a:pPr>
            <a:r>
              <a:t>                         </a:t>
            </a:r>
            <a:br/>
            <a:r>
              <a:rPr>
                <a:solidFill>
                  <a:srgbClr val="000000"/>
                </a:solidFill>
              </a:rPr>
              <a:t>This work is licensed under a </a:t>
            </a:r>
            <a:r>
              <a:rPr u="sng">
                <a:solidFill>
                  <a:srgbClr val="961BDB"/>
                </a:solidFill>
                <a:uFill>
                  <a:solidFill>
                    <a:srgbClr val="961BDB"/>
                  </a:solidFill>
                </a:uFill>
                <a:hlinkClick r:id="rId2"/>
              </a:rPr>
              <a:t>Creative Commons Attribution-NonCommercial-ShareAlike 4.0 International License</a:t>
            </a:r>
            <a:r>
              <a:rPr>
                <a:solidFill>
                  <a:srgbClr val="000000"/>
                </a:solidFill>
              </a:rPr>
              <a:t>.</a:t>
            </a:r>
            <a:r>
              <a:rPr sz="1000">
                <a:solidFill>
                  <a:srgbClr val="000000"/>
                </a:solidFill>
                <a:latin typeface="Arial"/>
                <a:ea typeface="Arial"/>
                <a:cs typeface="Arial"/>
                <a:sym typeface="Arial"/>
              </a:rPr>
              <a:t> </a:t>
            </a:r>
          </a:p>
        </p:txBody>
      </p:sp>
      <p:pic>
        <p:nvPicPr>
          <p:cNvPr id="614" name="Picture 5" descr="Picture 5">
            <a:hlinkClick r:id="rId2"/>
          </p:cNvPr>
          <p:cNvPicPr>
            <a:picLocks noChangeAspect="1"/>
          </p:cNvPicPr>
          <p:nvPr/>
        </p:nvPicPr>
        <p:blipFill>
          <a:blip r:embed="rId3"/>
          <a:stretch>
            <a:fillRect/>
          </a:stretch>
        </p:blipFill>
        <p:spPr>
          <a:xfrm>
            <a:off x="3702510" y="5253616"/>
            <a:ext cx="1479092" cy="521046"/>
          </a:xfrm>
          <a:prstGeom prst="rect">
            <a:avLst/>
          </a:prstGeom>
          <a:ln w="12700">
            <a:miter lim="400000"/>
          </a:ln>
        </p:spPr>
      </p:pic>
      <p:sp>
        <p:nvSpPr>
          <p:cNvPr id="615" name="Slide Number Placeholder 6"/>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616" name="Content Placeholder 2"/>
          <p:cNvSpPr txBox="1">
            <a:spLocks noGrp="1"/>
          </p:cNvSpPr>
          <p:nvPr>
            <p:ph type="body" sz="quarter" idx="1"/>
          </p:nvPr>
        </p:nvSpPr>
        <p:spPr>
          <a:xfrm>
            <a:off x="457199" y="1317983"/>
            <a:ext cx="8245476" cy="1145346"/>
          </a:xfrm>
          <a:prstGeom prst="rect">
            <a:avLst/>
          </a:prstGeom>
        </p:spPr>
        <p:txBody>
          <a:bodyPr/>
          <a:lstStyle/>
          <a:p>
            <a:pPr marL="431800" indent="-431800">
              <a:buClrTx/>
              <a:buSzPct val="97000"/>
              <a:buBlip>
                <a:blip r:embed="rId4"/>
              </a:buBlip>
              <a:defRPr sz="1600"/>
            </a:pPr>
            <a:r>
              <a:t>Deze les is gecreëerd door Sanjay Seshan en Arvind Seshan voor SPIKE Prime Lessons.</a:t>
            </a:r>
          </a:p>
          <a:p>
            <a:pPr marL="431800" indent="-431800">
              <a:buClrTx/>
              <a:buSzPct val="97000"/>
              <a:buBlip>
                <a:blip r:embed="rId4"/>
              </a:buBlip>
              <a:defRPr sz="1600"/>
            </a:pPr>
            <a:r>
              <a:t>Deze lessen zijn door Roel van der Linden (</a:t>
            </a:r>
            <a:r>
              <a:rPr u="sng">
                <a:solidFill>
                  <a:srgbClr val="961BDB"/>
                </a:solidFill>
                <a:uFill>
                  <a:solidFill>
                    <a:srgbClr val="961BDB"/>
                  </a:solidFill>
                </a:uFill>
                <a:hlinkClick r:id="rId5"/>
              </a:rPr>
              <a:t>Bouwgabbers.nl</a:t>
            </a:r>
            <a:r>
              <a:t>) vertaald in het Nederlands.</a:t>
            </a:r>
          </a:p>
          <a:p>
            <a:pPr marL="431800" indent="-431800">
              <a:buClrTx/>
              <a:buSzPct val="97000"/>
              <a:buBlip>
                <a:blip r:embed="rId4"/>
              </a:buBlip>
              <a:defRPr sz="1600"/>
            </a:pPr>
            <a:r>
              <a:t>Meer lessen zijn beschikbaar op: </a:t>
            </a:r>
            <a:r>
              <a:rPr u="sng">
                <a:solidFill>
                  <a:srgbClr val="961BDB"/>
                </a:solidFill>
                <a:uFill>
                  <a:solidFill>
                    <a:srgbClr val="961BDB"/>
                  </a:solidFill>
                </a:uFill>
                <a:hlinkClick r:id="" action="ppaction://hlinkshowjump?jump=nextslide"/>
              </a:rPr>
              <a:t>www.primelessons.org</a:t>
            </a:r>
            <a: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Footer Placeholder 3"/>
          <p:cNvSpPr txBox="1"/>
          <p:nvPr/>
        </p:nvSpPr>
        <p:spPr>
          <a:xfrm>
            <a:off x="134128" y="6320802"/>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atin typeface="Gill Sans MT"/>
                <a:ea typeface="Gill Sans MT"/>
                <a:cs typeface="Gill Sans MT"/>
                <a:sym typeface="Gill Sans MT"/>
              </a:defRPr>
            </a:lvl1pPr>
          </a:lstStyle>
          <a:p>
            <a:r>
              <a:t>Copyright © 2020 SPIKE Prime Lessons (primelessons.org) CC-BY-NC-SA.  (Last edit: 5/30/2020)</a:t>
            </a:r>
          </a:p>
        </p:txBody>
      </p:sp>
      <p:sp>
        <p:nvSpPr>
          <p:cNvPr id="467" name="Title 1"/>
          <p:cNvSpPr txBox="1">
            <a:spLocks noGrp="1"/>
          </p:cNvSpPr>
          <p:nvPr>
            <p:ph type="title"/>
          </p:nvPr>
        </p:nvSpPr>
        <p:spPr>
          <a:xfrm>
            <a:off x="175260" y="292974"/>
            <a:ext cx="8746864" cy="752707"/>
          </a:xfrm>
          <a:prstGeom prst="rect">
            <a:avLst/>
          </a:prstGeom>
        </p:spPr>
        <p:txBody>
          <a:bodyPr/>
          <a:lstStyle/>
          <a:p>
            <a:r>
              <a:t>Lesdoelen</a:t>
            </a:r>
          </a:p>
        </p:txBody>
      </p:sp>
      <p:sp>
        <p:nvSpPr>
          <p:cNvPr id="468" name="Content Placeholder 2"/>
          <p:cNvSpPr txBox="1">
            <a:spLocks noGrp="1"/>
          </p:cNvSpPr>
          <p:nvPr>
            <p:ph type="body" idx="1"/>
          </p:nvPr>
        </p:nvSpPr>
        <p:spPr>
          <a:xfrm>
            <a:off x="156209" y="1140005"/>
            <a:ext cx="8831582" cy="5082603"/>
          </a:xfrm>
          <a:prstGeom prst="rect">
            <a:avLst/>
          </a:prstGeom>
        </p:spPr>
        <p:txBody>
          <a:bodyPr/>
          <a:lstStyle/>
          <a:p>
            <a:pPr marL="457200" indent="-457200">
              <a:buAutoNum type="arabicPeriod"/>
            </a:pPr>
            <a:r>
              <a:t>Leer de robot vooruit en achteruit te bewegen.</a:t>
            </a:r>
          </a:p>
          <a:p>
            <a:pPr marL="457200" indent="-457200">
              <a:buAutoNum type="arabicPeriod"/>
            </a:pPr>
            <a:r>
              <a:t>Leren de programmeerblokken in ‘Beweging’ te gebruiken.</a:t>
            </a:r>
          </a:p>
        </p:txBody>
      </p:sp>
      <p:sp>
        <p:nvSpPr>
          <p:cNvPr id="469" name="Slide Number Placeholder 4"/>
          <p:cNvSpPr txBox="1">
            <a:spLocks noGrp="1"/>
          </p:cNvSpPr>
          <p:nvPr>
            <p:ph type="sldNum" sz="quarter" idx="2"/>
          </p:nvPr>
        </p:nvSpPr>
        <p:spPr>
          <a:xfrm>
            <a:off x="8236371" y="6316853"/>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Footer Placeholder 2"/>
          <p:cNvSpPr txBox="1"/>
          <p:nvPr/>
        </p:nvSpPr>
        <p:spPr>
          <a:xfrm>
            <a:off x="134128" y="6320802"/>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atin typeface="Gill Sans MT"/>
                <a:ea typeface="Gill Sans MT"/>
                <a:cs typeface="Gill Sans MT"/>
                <a:sym typeface="Gill Sans MT"/>
              </a:defRPr>
            </a:lvl1pPr>
          </a:lstStyle>
          <a:p>
            <a:r>
              <a:t>Copyright © 2020 SPIKE Prime Lessons (primelessons.org) CC-BY-NC-SA.  (Last edit: 5/30/2020)</a:t>
            </a:r>
          </a:p>
        </p:txBody>
      </p:sp>
      <p:pic>
        <p:nvPicPr>
          <p:cNvPr id="472" name="Picture 6" descr="Picture 6"/>
          <p:cNvPicPr>
            <a:picLocks noChangeAspect="1"/>
          </p:cNvPicPr>
          <p:nvPr/>
        </p:nvPicPr>
        <p:blipFill>
          <a:blip r:embed="rId2"/>
          <a:stretch>
            <a:fillRect/>
          </a:stretch>
        </p:blipFill>
        <p:spPr>
          <a:xfrm>
            <a:off x="442020" y="1471107"/>
            <a:ext cx="5186034" cy="1644714"/>
          </a:xfrm>
          <a:prstGeom prst="rect">
            <a:avLst/>
          </a:prstGeom>
          <a:ln w="12700">
            <a:miter lim="400000"/>
          </a:ln>
        </p:spPr>
      </p:pic>
      <p:sp>
        <p:nvSpPr>
          <p:cNvPr id="473" name="Title 1"/>
          <p:cNvSpPr txBox="1">
            <a:spLocks noGrp="1"/>
          </p:cNvSpPr>
          <p:nvPr>
            <p:ph type="title"/>
          </p:nvPr>
        </p:nvSpPr>
        <p:spPr>
          <a:xfrm>
            <a:off x="175260" y="292974"/>
            <a:ext cx="8746864" cy="752707"/>
          </a:xfrm>
          <a:prstGeom prst="rect">
            <a:avLst/>
          </a:prstGeom>
        </p:spPr>
        <p:txBody>
          <a:bodyPr/>
          <a:lstStyle/>
          <a:p>
            <a:r>
              <a:t>Verplaatsen met een tijdsduur</a:t>
            </a:r>
          </a:p>
        </p:txBody>
      </p:sp>
      <p:sp>
        <p:nvSpPr>
          <p:cNvPr id="474" name="Content Placeholder 54"/>
          <p:cNvSpPr txBox="1">
            <a:spLocks noGrp="1"/>
          </p:cNvSpPr>
          <p:nvPr>
            <p:ph type="body" sz="quarter" idx="1"/>
          </p:nvPr>
        </p:nvSpPr>
        <p:spPr>
          <a:xfrm>
            <a:off x="271849" y="4848038"/>
            <a:ext cx="8430825" cy="1278125"/>
          </a:xfrm>
          <a:prstGeom prst="rect">
            <a:avLst/>
          </a:prstGeom>
        </p:spPr>
        <p:txBody>
          <a:bodyPr/>
          <a:lstStyle/>
          <a:p>
            <a:pPr marL="431800" indent="-431800">
              <a:buClrTx/>
              <a:buSzPct val="97000"/>
              <a:buBlip>
                <a:blip r:embed="rId3"/>
              </a:buBlip>
            </a:pPr>
            <a:r>
              <a:t>Eenvoudigste bewegingsblok - geeft gewoon controle over richting en afstand.</a:t>
            </a:r>
          </a:p>
          <a:p>
            <a:pPr marL="431800" indent="-431800">
              <a:buClrTx/>
              <a:buSzPct val="97000"/>
              <a:buBlip>
                <a:blip r:embed="rId3"/>
              </a:buBlip>
            </a:pPr>
            <a:r>
              <a:t>Andere bewegingsblokken geven controle over snelheid en besturing</a:t>
            </a:r>
          </a:p>
        </p:txBody>
      </p:sp>
      <p:sp>
        <p:nvSpPr>
          <p:cNvPr id="475" name="TextBox 9"/>
          <p:cNvSpPr txBox="1"/>
          <p:nvPr/>
        </p:nvSpPr>
        <p:spPr>
          <a:xfrm>
            <a:off x="2918729" y="1436665"/>
            <a:ext cx="2569942" cy="3581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MT"/>
                <a:ea typeface="Gill Sans MT"/>
                <a:cs typeface="Gill Sans MT"/>
                <a:sym typeface="Gill Sans MT"/>
              </a:defRPr>
            </a:lvl1pPr>
          </a:lstStyle>
          <a:p>
            <a:r>
              <a:t>Tijdsduur/afstand</a:t>
            </a:r>
          </a:p>
        </p:txBody>
      </p:sp>
      <p:sp>
        <p:nvSpPr>
          <p:cNvPr id="476" name="Rectangle 35"/>
          <p:cNvSpPr/>
          <p:nvPr/>
        </p:nvSpPr>
        <p:spPr>
          <a:xfrm>
            <a:off x="509124" y="2782944"/>
            <a:ext cx="552532" cy="240274"/>
          </a:xfrm>
          <a:prstGeom prst="rect">
            <a:avLst/>
          </a:prstGeom>
          <a:solidFill>
            <a:srgbClr val="FFFFFF"/>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endParaRPr/>
          </a:p>
        </p:txBody>
      </p:sp>
      <p:pic>
        <p:nvPicPr>
          <p:cNvPr id="477" name="Picture 27" descr="Picture 27"/>
          <p:cNvPicPr>
            <a:picLocks noChangeAspect="1"/>
          </p:cNvPicPr>
          <p:nvPr/>
        </p:nvPicPr>
        <p:blipFill>
          <a:blip r:embed="rId4"/>
          <a:srcRect l="41576" t="24764"/>
          <a:stretch>
            <a:fillRect/>
          </a:stretch>
        </p:blipFill>
        <p:spPr>
          <a:xfrm>
            <a:off x="3651255" y="2602145"/>
            <a:ext cx="2215085" cy="1745073"/>
          </a:xfrm>
          <a:prstGeom prst="rect">
            <a:avLst/>
          </a:prstGeom>
          <a:ln w="12700">
            <a:miter lim="400000"/>
          </a:ln>
        </p:spPr>
      </p:pic>
      <p:sp>
        <p:nvSpPr>
          <p:cNvPr id="478" name="TextBox 10"/>
          <p:cNvSpPr txBox="1"/>
          <p:nvPr/>
        </p:nvSpPr>
        <p:spPr>
          <a:xfrm>
            <a:off x="3693900" y="4223537"/>
            <a:ext cx="2172440" cy="3581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MT"/>
                <a:ea typeface="Gill Sans MT"/>
                <a:cs typeface="Gill Sans MT"/>
                <a:sym typeface="Gill Sans MT"/>
              </a:defRPr>
            </a:lvl1pPr>
          </a:lstStyle>
          <a:p>
            <a:r>
              <a:t>Mogelijkheden</a:t>
            </a:r>
          </a:p>
        </p:txBody>
      </p:sp>
      <p:grpSp>
        <p:nvGrpSpPr>
          <p:cNvPr id="481" name="Rectangle 25"/>
          <p:cNvGrpSpPr/>
          <p:nvPr/>
        </p:nvGrpSpPr>
        <p:grpSpPr>
          <a:xfrm>
            <a:off x="6136272" y="1345403"/>
            <a:ext cx="2696042" cy="2393923"/>
            <a:chOff x="0" y="0"/>
            <a:chExt cx="2696040" cy="2393922"/>
          </a:xfrm>
        </p:grpSpPr>
        <p:sp>
          <p:nvSpPr>
            <p:cNvPr id="479" name="Rechthoek"/>
            <p:cNvSpPr/>
            <p:nvPr/>
          </p:nvSpPr>
          <p:spPr>
            <a:xfrm>
              <a:off x="0" y="222946"/>
              <a:ext cx="2696041" cy="2170977"/>
            </a:xfrm>
            <a:prstGeom prst="rect">
              <a:avLst/>
            </a:prstGeom>
            <a:solidFill>
              <a:srgbClr val="F2F2F2">
                <a:alpha val="38039"/>
              </a:srgbClr>
            </a:solidFill>
            <a:ln w="22225" cap="rnd">
              <a:solidFill>
                <a:srgbClr val="000000"/>
              </a:solidFill>
              <a:prstDash val="solid"/>
              <a:round/>
            </a:ln>
            <a:effectLst/>
          </p:spPr>
          <p:txBody>
            <a:bodyPr wrap="square" lIns="45719" tIns="45719" rIns="45719" bIns="45719" numCol="1" anchor="b">
              <a:noAutofit/>
            </a:bodyPr>
            <a:lstStyle/>
            <a:p>
              <a:pPr algn="ctr">
                <a:defRPr>
                  <a:solidFill>
                    <a:srgbClr val="FFFFFF"/>
                  </a:solidFill>
                  <a:latin typeface="Gill Sans MT"/>
                  <a:ea typeface="Gill Sans MT"/>
                  <a:cs typeface="Gill Sans MT"/>
                  <a:sym typeface="Gill Sans MT"/>
                </a:defRPr>
              </a:pPr>
              <a:endParaRPr/>
            </a:p>
          </p:txBody>
        </p:sp>
        <p:sp>
          <p:nvSpPr>
            <p:cNvPr id="480" name="Instellen in configuratie…"/>
            <p:cNvSpPr txBox="1"/>
            <p:nvPr/>
          </p:nvSpPr>
          <p:spPr>
            <a:xfrm>
              <a:off x="49190" y="0"/>
              <a:ext cx="2597661" cy="239392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b">
              <a:noAutofit/>
            </a:bodyPr>
            <a:lstStyle/>
            <a:p>
              <a:pPr algn="ctr">
                <a:lnSpc>
                  <a:spcPct val="110000"/>
                </a:lnSpc>
                <a:defRPr b="1" u="sng">
                  <a:latin typeface="Gill Sans MT"/>
                  <a:ea typeface="Gill Sans MT"/>
                  <a:cs typeface="Gill Sans MT"/>
                  <a:sym typeface="Gill Sans MT"/>
                </a:defRPr>
              </a:pPr>
              <a:r>
                <a:t>Instellen in configuratie</a:t>
              </a:r>
            </a:p>
            <a:p>
              <a:pPr algn="ctr">
                <a:lnSpc>
                  <a:spcPct val="110000"/>
                </a:lnSpc>
                <a:defRPr>
                  <a:latin typeface="Gill Sans MT"/>
                  <a:ea typeface="Gill Sans MT"/>
                  <a:cs typeface="Gill Sans MT"/>
                  <a:sym typeface="Gill Sans MT"/>
                </a:defRPr>
              </a:pPr>
              <a:r>
                <a:t>Stel snelheid, stopmodus, motorpoorten, wielmaat in om dit blok te gebruiken (zie Les robotbeweging configureren)</a:t>
              </a:r>
            </a:p>
          </p:txBody>
        </p:sp>
      </p:grpSp>
      <p:sp>
        <p:nvSpPr>
          <p:cNvPr id="482" name="Slide Number Placeholder 3"/>
          <p:cNvSpPr txBox="1">
            <a:spLocks noGrp="1"/>
          </p:cNvSpPr>
          <p:nvPr>
            <p:ph type="sldNum" sz="quarter" idx="2"/>
          </p:nvPr>
        </p:nvSpPr>
        <p:spPr>
          <a:xfrm>
            <a:off x="8236371" y="6316853"/>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pic>
        <p:nvPicPr>
          <p:cNvPr id="483" name="Picture 8" descr="Picture 8"/>
          <p:cNvPicPr>
            <a:picLocks noChangeAspect="1"/>
          </p:cNvPicPr>
          <p:nvPr/>
        </p:nvPicPr>
        <p:blipFill>
          <a:blip r:embed="rId5"/>
          <a:stretch>
            <a:fillRect/>
          </a:stretch>
        </p:blipFill>
        <p:spPr>
          <a:xfrm>
            <a:off x="1663607" y="2521833"/>
            <a:ext cx="1769968" cy="1860273"/>
          </a:xfrm>
          <a:prstGeom prst="rect">
            <a:avLst/>
          </a:prstGeom>
          <a:ln w="12700">
            <a:miter lim="400000"/>
          </a:ln>
        </p:spPr>
      </p:pic>
      <p:sp>
        <p:nvSpPr>
          <p:cNvPr id="484" name="TextBox 37"/>
          <p:cNvSpPr txBox="1"/>
          <p:nvPr/>
        </p:nvSpPr>
        <p:spPr>
          <a:xfrm>
            <a:off x="1211540" y="4210641"/>
            <a:ext cx="2414053" cy="3581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MT"/>
                <a:ea typeface="Gill Sans MT"/>
                <a:cs typeface="Gill Sans MT"/>
                <a:sym typeface="Gill Sans MT"/>
              </a:defRPr>
            </a:lvl1pPr>
          </a:lstStyle>
          <a:p>
            <a:r>
              <a:t>Richting</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Footer Placeholder 2"/>
          <p:cNvSpPr txBox="1"/>
          <p:nvPr/>
        </p:nvSpPr>
        <p:spPr>
          <a:xfrm>
            <a:off x="134128" y="6320802"/>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atin typeface="Gill Sans MT"/>
                <a:ea typeface="Gill Sans MT"/>
                <a:cs typeface="Gill Sans MT"/>
                <a:sym typeface="Gill Sans MT"/>
              </a:defRPr>
            </a:lvl1pPr>
          </a:lstStyle>
          <a:p>
            <a:r>
              <a:t>Copyright © 2020 SPIKE Prime Lessons (primelessons.org) CC-BY-NC-SA.  (Last edit: 5/30/2020)</a:t>
            </a:r>
          </a:p>
        </p:txBody>
      </p:sp>
      <p:sp>
        <p:nvSpPr>
          <p:cNvPr id="487" name="Title 1"/>
          <p:cNvSpPr txBox="1">
            <a:spLocks noGrp="1"/>
          </p:cNvSpPr>
          <p:nvPr>
            <p:ph type="title"/>
          </p:nvPr>
        </p:nvSpPr>
        <p:spPr>
          <a:xfrm>
            <a:off x="175260" y="292974"/>
            <a:ext cx="8746864" cy="752707"/>
          </a:xfrm>
          <a:prstGeom prst="rect">
            <a:avLst/>
          </a:prstGeom>
        </p:spPr>
        <p:txBody>
          <a:bodyPr/>
          <a:lstStyle/>
          <a:p>
            <a:r>
              <a:t>Beweeg met besturing voor duur</a:t>
            </a:r>
          </a:p>
        </p:txBody>
      </p:sp>
      <p:sp>
        <p:nvSpPr>
          <p:cNvPr id="488" name="Content Placeholder 54"/>
          <p:cNvSpPr txBox="1">
            <a:spLocks noGrp="1"/>
          </p:cNvSpPr>
          <p:nvPr>
            <p:ph type="body" sz="half" idx="1"/>
          </p:nvPr>
        </p:nvSpPr>
        <p:spPr>
          <a:xfrm>
            <a:off x="143773" y="4025384"/>
            <a:ext cx="8692400" cy="2338688"/>
          </a:xfrm>
          <a:prstGeom prst="rect">
            <a:avLst/>
          </a:prstGeom>
        </p:spPr>
        <p:txBody>
          <a:bodyPr/>
          <a:lstStyle/>
          <a:p>
            <a:pPr marL="431800" indent="-431800">
              <a:lnSpc>
                <a:spcPct val="90000"/>
              </a:lnSpc>
              <a:buClrTx/>
              <a:buSzPct val="97000"/>
              <a:buBlip>
                <a:blip r:embed="rId2"/>
              </a:buBlip>
              <a:defRPr sz="1600"/>
            </a:pPr>
            <a:r>
              <a:t>Met dit blok kun je de bewegingsafstand en het draaien van de robot regelen.</a:t>
            </a:r>
          </a:p>
          <a:p>
            <a:pPr marL="431800" indent="-431800">
              <a:lnSpc>
                <a:spcPct val="90000"/>
              </a:lnSpc>
              <a:buClrTx/>
              <a:buSzPct val="97000"/>
              <a:buBlip>
                <a:blip r:embed="rId2"/>
              </a:buBlip>
              <a:defRPr sz="1600"/>
            </a:pPr>
            <a:r>
              <a:t>Dit blok geeft controle over de besturing door verschillende hoeveelheden kracht te geven aan de linker- en rechterwielen. "Straight: 0" -sturing geeft beide wielen hetzelfde vermogen, waardoor de robot recht vooruit beweegt. Rechts: 100 en links: -100 geven beide wielen volledige kracht, maar draait ze in tegengestelde richting waardoor de robot naar rechts of links draait.</a:t>
            </a:r>
          </a:p>
          <a:p>
            <a:pPr marL="431800" indent="-431800">
              <a:lnSpc>
                <a:spcPct val="90000"/>
              </a:lnSpc>
              <a:buClrTx/>
              <a:buSzPct val="97000"/>
              <a:buBlip>
                <a:blip r:embed="rId2"/>
              </a:buBlip>
              <a:defRPr sz="1600"/>
            </a:pPr>
            <a:r>
              <a:t>De SPIKE Prime-stuurwaarden zijn minder geleidelijk dan bij de EV3. Bijvoorbeeld: rechts: 99 en links: -99 dan draait het ene wiel en stop het andere - wat een “draaibeweging” oplevert. Op een EV3 vereiste deze besturing = 50 of -50.</a:t>
            </a:r>
          </a:p>
        </p:txBody>
      </p:sp>
      <p:sp>
        <p:nvSpPr>
          <p:cNvPr id="489" name="TextBox 9"/>
          <p:cNvSpPr txBox="1"/>
          <p:nvPr/>
        </p:nvSpPr>
        <p:spPr>
          <a:xfrm>
            <a:off x="3264187" y="1339836"/>
            <a:ext cx="1930475" cy="3581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MT"/>
                <a:ea typeface="Gill Sans MT"/>
                <a:cs typeface="Gill Sans MT"/>
                <a:sym typeface="Gill Sans MT"/>
              </a:defRPr>
            </a:lvl1pPr>
          </a:lstStyle>
          <a:p>
            <a:r>
              <a:t>Tijdsduur/afstand</a:t>
            </a:r>
          </a:p>
        </p:txBody>
      </p:sp>
      <p:sp>
        <p:nvSpPr>
          <p:cNvPr id="490" name="TextBox 37"/>
          <p:cNvSpPr txBox="1"/>
          <p:nvPr/>
        </p:nvSpPr>
        <p:spPr>
          <a:xfrm>
            <a:off x="1778454" y="1331582"/>
            <a:ext cx="1355615" cy="3581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MT"/>
                <a:ea typeface="Gill Sans MT"/>
                <a:cs typeface="Gill Sans MT"/>
                <a:sym typeface="Gill Sans MT"/>
              </a:defRPr>
            </a:lvl1pPr>
          </a:lstStyle>
          <a:p>
            <a:r>
              <a:t>Richting</a:t>
            </a:r>
          </a:p>
        </p:txBody>
      </p:sp>
      <p:pic>
        <p:nvPicPr>
          <p:cNvPr id="491" name="Picture 5" descr="Picture 5"/>
          <p:cNvPicPr>
            <a:picLocks noChangeAspect="1"/>
          </p:cNvPicPr>
          <p:nvPr/>
        </p:nvPicPr>
        <p:blipFill>
          <a:blip r:embed="rId3"/>
          <a:stretch>
            <a:fillRect/>
          </a:stretch>
        </p:blipFill>
        <p:spPr>
          <a:xfrm>
            <a:off x="1222973" y="1733257"/>
            <a:ext cx="3971689" cy="780760"/>
          </a:xfrm>
          <a:prstGeom prst="rect">
            <a:avLst/>
          </a:prstGeom>
          <a:ln w="12700">
            <a:miter lim="400000"/>
          </a:ln>
        </p:spPr>
      </p:pic>
      <p:pic>
        <p:nvPicPr>
          <p:cNvPr id="492" name="Picture 23" descr="Picture 23"/>
          <p:cNvPicPr>
            <a:picLocks noChangeAspect="1"/>
          </p:cNvPicPr>
          <p:nvPr/>
        </p:nvPicPr>
        <p:blipFill>
          <a:blip r:embed="rId4"/>
          <a:srcRect l="41576" t="24764"/>
          <a:stretch>
            <a:fillRect/>
          </a:stretch>
        </p:blipFill>
        <p:spPr>
          <a:xfrm>
            <a:off x="3283489" y="2351167"/>
            <a:ext cx="2215086" cy="1745073"/>
          </a:xfrm>
          <a:prstGeom prst="rect">
            <a:avLst/>
          </a:prstGeom>
          <a:ln w="12700">
            <a:miter lim="400000"/>
          </a:ln>
        </p:spPr>
      </p:pic>
      <p:sp>
        <p:nvSpPr>
          <p:cNvPr id="493" name="TextBox 10"/>
          <p:cNvSpPr txBox="1"/>
          <p:nvPr/>
        </p:nvSpPr>
        <p:spPr>
          <a:xfrm>
            <a:off x="1729546" y="2947260"/>
            <a:ext cx="1588311" cy="3581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MT"/>
                <a:ea typeface="Gill Sans MT"/>
                <a:cs typeface="Gill Sans MT"/>
                <a:sym typeface="Gill Sans MT"/>
              </a:defRPr>
            </a:lvl1pPr>
          </a:lstStyle>
          <a:p>
            <a:r>
              <a:t>Mogelijkheden</a:t>
            </a:r>
          </a:p>
        </p:txBody>
      </p:sp>
      <p:sp>
        <p:nvSpPr>
          <p:cNvPr id="494" name="Slide Number Placeholder 3"/>
          <p:cNvSpPr txBox="1">
            <a:spLocks noGrp="1"/>
          </p:cNvSpPr>
          <p:nvPr>
            <p:ph type="sldNum" sz="quarter" idx="2"/>
          </p:nvPr>
        </p:nvSpPr>
        <p:spPr>
          <a:xfrm>
            <a:off x="8236371" y="6316853"/>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495" name="Instellen in configuratie…"/>
          <p:cNvSpPr txBox="1"/>
          <p:nvPr/>
        </p:nvSpPr>
        <p:spPr>
          <a:xfrm>
            <a:off x="6185463" y="1345403"/>
            <a:ext cx="2597660" cy="2393923"/>
          </a:xfrm>
          <a:prstGeom prst="rect">
            <a:avLst/>
          </a:prstGeom>
          <a:ln w="22225" cap="rnd">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lstStyle/>
          <a:p>
            <a:pPr algn="ctr">
              <a:lnSpc>
                <a:spcPct val="110000"/>
              </a:lnSpc>
              <a:defRPr b="1" u="sng">
                <a:latin typeface="Gill Sans MT"/>
                <a:ea typeface="Gill Sans MT"/>
                <a:cs typeface="Gill Sans MT"/>
                <a:sym typeface="Gill Sans MT"/>
              </a:defRPr>
            </a:pPr>
            <a:r>
              <a:t>Instellen in configuratie</a:t>
            </a:r>
          </a:p>
          <a:p>
            <a:pPr algn="ctr">
              <a:lnSpc>
                <a:spcPct val="110000"/>
              </a:lnSpc>
              <a:defRPr>
                <a:latin typeface="Gill Sans MT"/>
                <a:ea typeface="Gill Sans MT"/>
                <a:cs typeface="Gill Sans MT"/>
                <a:sym typeface="Gill Sans MT"/>
              </a:defRPr>
            </a:pPr>
            <a:r>
              <a:t>Stel snelheid, stopmodus, motorpoorten, wielmaat in om dit blok te gebruiken (zie Les robotbeweging configureren)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Footer Placeholder 2"/>
          <p:cNvSpPr txBox="1"/>
          <p:nvPr/>
        </p:nvSpPr>
        <p:spPr>
          <a:xfrm>
            <a:off x="134128" y="6320802"/>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atin typeface="Gill Sans MT"/>
                <a:ea typeface="Gill Sans MT"/>
                <a:cs typeface="Gill Sans MT"/>
                <a:sym typeface="Gill Sans MT"/>
              </a:defRPr>
            </a:lvl1pPr>
          </a:lstStyle>
          <a:p>
            <a:r>
              <a:t>Copyright © 2020 SPIKE Prime Lessons (primelessons.org) CC-BY-NC-SA.  (Last edit: 5/30/2020)</a:t>
            </a:r>
          </a:p>
        </p:txBody>
      </p:sp>
      <p:pic>
        <p:nvPicPr>
          <p:cNvPr id="498" name="Picture 5" descr="Picture 5"/>
          <p:cNvPicPr>
            <a:picLocks noChangeAspect="1"/>
          </p:cNvPicPr>
          <p:nvPr/>
        </p:nvPicPr>
        <p:blipFill>
          <a:blip r:embed="rId2"/>
          <a:stretch>
            <a:fillRect/>
          </a:stretch>
        </p:blipFill>
        <p:spPr>
          <a:xfrm>
            <a:off x="265207" y="1793143"/>
            <a:ext cx="5555521" cy="991364"/>
          </a:xfrm>
          <a:prstGeom prst="rect">
            <a:avLst/>
          </a:prstGeom>
          <a:ln w="12700">
            <a:miter lim="400000"/>
          </a:ln>
        </p:spPr>
      </p:pic>
      <p:sp>
        <p:nvSpPr>
          <p:cNvPr id="499" name="Title 1"/>
          <p:cNvSpPr txBox="1">
            <a:spLocks noGrp="1"/>
          </p:cNvSpPr>
          <p:nvPr>
            <p:ph type="title"/>
          </p:nvPr>
        </p:nvSpPr>
        <p:spPr>
          <a:xfrm>
            <a:off x="175260" y="292974"/>
            <a:ext cx="8746864" cy="752707"/>
          </a:xfrm>
          <a:prstGeom prst="rect">
            <a:avLst/>
          </a:prstGeom>
        </p:spPr>
        <p:txBody>
          <a:bodyPr/>
          <a:lstStyle/>
          <a:p>
            <a:r>
              <a:t>Bewegen op tijdsduur/afstand en snelheid</a:t>
            </a:r>
          </a:p>
        </p:txBody>
      </p:sp>
      <p:sp>
        <p:nvSpPr>
          <p:cNvPr id="500" name="Content Placeholder 54"/>
          <p:cNvSpPr txBox="1">
            <a:spLocks noGrp="1"/>
          </p:cNvSpPr>
          <p:nvPr>
            <p:ph type="body" sz="half" idx="1"/>
          </p:nvPr>
        </p:nvSpPr>
        <p:spPr>
          <a:xfrm>
            <a:off x="284984" y="4014187"/>
            <a:ext cx="8527416" cy="2128219"/>
          </a:xfrm>
          <a:prstGeom prst="rect">
            <a:avLst/>
          </a:prstGeom>
        </p:spPr>
        <p:txBody>
          <a:bodyPr/>
          <a:lstStyle/>
          <a:p>
            <a:pPr marL="431800" indent="-431800">
              <a:buClrTx/>
              <a:buSzPct val="97000"/>
              <a:buBlip>
                <a:blip r:embed="rId3"/>
              </a:buBlip>
            </a:pPr>
            <a:r>
              <a:t>Het stuurblok voor verplaatsen, maar in plaats van de geconfigureerde ‘standaard’ snelheid te gebruiken, specificeert u nu de snelheid binnen dit blok.</a:t>
            </a:r>
          </a:p>
          <a:p>
            <a:pPr marL="431800" indent="-431800">
              <a:buClrTx/>
              <a:buSzPct val="97000"/>
              <a:buBlip>
                <a:blip r:embed="rId3"/>
              </a:buBlip>
            </a:pPr>
            <a:r>
              <a:t>Handig bij één beweging die langzamer of sneller moet gaan. </a:t>
            </a:r>
          </a:p>
          <a:p>
            <a:pPr marL="431800" indent="-431800">
              <a:buClrTx/>
              <a:buSzPct val="97000"/>
              <a:buBlip>
                <a:blip r:embed="rId3"/>
              </a:buBlip>
            </a:pPr>
            <a:r>
              <a:t>Dit blok moet via extensies aan uw blokpalet worden toegevoegd. Het staat in het ‘Meer bewegen’-pallet (zie pagina 11 van Introductie hub en software).</a:t>
            </a:r>
          </a:p>
        </p:txBody>
      </p:sp>
      <p:sp>
        <p:nvSpPr>
          <p:cNvPr id="501" name="TextBox 9"/>
          <p:cNvSpPr txBox="1"/>
          <p:nvPr/>
        </p:nvSpPr>
        <p:spPr>
          <a:xfrm>
            <a:off x="2656795" y="1541287"/>
            <a:ext cx="2047593" cy="3581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MT"/>
                <a:ea typeface="Gill Sans MT"/>
                <a:cs typeface="Gill Sans MT"/>
                <a:sym typeface="Gill Sans MT"/>
              </a:defRPr>
            </a:lvl1pPr>
          </a:lstStyle>
          <a:p>
            <a:r>
              <a:t>Tijdsduur/afstand</a:t>
            </a:r>
          </a:p>
        </p:txBody>
      </p:sp>
      <p:sp>
        <p:nvSpPr>
          <p:cNvPr id="502" name="TextBox 10"/>
          <p:cNvSpPr txBox="1"/>
          <p:nvPr/>
        </p:nvSpPr>
        <p:spPr>
          <a:xfrm>
            <a:off x="2793781" y="2547723"/>
            <a:ext cx="1320474" cy="3581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MT"/>
                <a:ea typeface="Gill Sans MT"/>
                <a:cs typeface="Gill Sans MT"/>
                <a:sym typeface="Gill Sans MT"/>
              </a:defRPr>
            </a:lvl1pPr>
          </a:lstStyle>
          <a:p>
            <a:r>
              <a:t>Mogelijkheid</a:t>
            </a:r>
          </a:p>
        </p:txBody>
      </p:sp>
      <p:sp>
        <p:nvSpPr>
          <p:cNvPr id="503" name="TextBox 37"/>
          <p:cNvSpPr txBox="1"/>
          <p:nvPr/>
        </p:nvSpPr>
        <p:spPr>
          <a:xfrm>
            <a:off x="1502601" y="1532966"/>
            <a:ext cx="1102325" cy="3581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MT"/>
                <a:ea typeface="Gill Sans MT"/>
                <a:cs typeface="Gill Sans MT"/>
                <a:sym typeface="Gill Sans MT"/>
              </a:defRPr>
            </a:lvl1pPr>
          </a:lstStyle>
          <a:p>
            <a:r>
              <a:t>Richting</a:t>
            </a:r>
          </a:p>
        </p:txBody>
      </p:sp>
      <p:sp>
        <p:nvSpPr>
          <p:cNvPr id="504" name="TextBox 30"/>
          <p:cNvSpPr txBox="1"/>
          <p:nvPr/>
        </p:nvSpPr>
        <p:spPr>
          <a:xfrm>
            <a:off x="4208126" y="2537850"/>
            <a:ext cx="1501736" cy="3581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MT"/>
                <a:ea typeface="Gill Sans MT"/>
                <a:cs typeface="Gill Sans MT"/>
                <a:sym typeface="Gill Sans MT"/>
              </a:defRPr>
            </a:lvl1pPr>
          </a:lstStyle>
          <a:p>
            <a:r>
              <a:t>Snelheid</a:t>
            </a:r>
          </a:p>
        </p:txBody>
      </p:sp>
      <p:sp>
        <p:nvSpPr>
          <p:cNvPr id="505" name="Slide Number Placeholder 3"/>
          <p:cNvSpPr txBox="1">
            <a:spLocks noGrp="1"/>
          </p:cNvSpPr>
          <p:nvPr>
            <p:ph type="sldNum" sz="quarter" idx="2"/>
          </p:nvPr>
        </p:nvSpPr>
        <p:spPr>
          <a:xfrm>
            <a:off x="8236371" y="6316853"/>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506" name="Instellen in configuratie…"/>
          <p:cNvSpPr txBox="1"/>
          <p:nvPr/>
        </p:nvSpPr>
        <p:spPr>
          <a:xfrm>
            <a:off x="6185463" y="1447003"/>
            <a:ext cx="2597660" cy="2393923"/>
          </a:xfrm>
          <a:prstGeom prst="rect">
            <a:avLst/>
          </a:prstGeom>
          <a:ln w="22225" cap="rnd">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lstStyle/>
          <a:p>
            <a:pPr algn="ctr">
              <a:lnSpc>
                <a:spcPct val="110000"/>
              </a:lnSpc>
              <a:defRPr b="1" u="sng">
                <a:latin typeface="Gill Sans MT"/>
                <a:ea typeface="Gill Sans MT"/>
                <a:cs typeface="Gill Sans MT"/>
                <a:sym typeface="Gill Sans MT"/>
              </a:defRPr>
            </a:pPr>
            <a:r>
              <a:t>Instellen in configuratie</a:t>
            </a:r>
          </a:p>
          <a:p>
            <a:pPr algn="ctr">
              <a:lnSpc>
                <a:spcPct val="110000"/>
              </a:lnSpc>
              <a:defRPr>
                <a:latin typeface="Gill Sans MT"/>
                <a:ea typeface="Gill Sans MT"/>
                <a:cs typeface="Gill Sans MT"/>
                <a:sym typeface="Gill Sans MT"/>
              </a:defRPr>
            </a:pPr>
            <a:r>
              <a:t>Stel snelheid, stopmodus, motorpoorten, wielmaat in om dit blok te gebruiken (zie Les robotbeweging configureren)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Footer Placeholder 2"/>
          <p:cNvSpPr txBox="1"/>
          <p:nvPr/>
        </p:nvSpPr>
        <p:spPr>
          <a:xfrm>
            <a:off x="134128" y="6320802"/>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atin typeface="Gill Sans MT"/>
                <a:ea typeface="Gill Sans MT"/>
                <a:cs typeface="Gill Sans MT"/>
                <a:sym typeface="Gill Sans MT"/>
              </a:defRPr>
            </a:lvl1pPr>
          </a:lstStyle>
          <a:p>
            <a:r>
              <a:t>Copyright © 2020 SPIKE Prime Lessons (primelessons.org) CC-BY-NC-SA.  (Last edit: 5/30/2020)</a:t>
            </a:r>
          </a:p>
        </p:txBody>
      </p:sp>
      <p:pic>
        <p:nvPicPr>
          <p:cNvPr id="509" name="Picture 5" descr="Picture 5"/>
          <p:cNvPicPr>
            <a:picLocks noChangeAspect="1"/>
          </p:cNvPicPr>
          <p:nvPr/>
        </p:nvPicPr>
        <p:blipFill>
          <a:blip r:embed="rId2"/>
          <a:stretch>
            <a:fillRect/>
          </a:stretch>
        </p:blipFill>
        <p:spPr>
          <a:xfrm>
            <a:off x="449262" y="1967126"/>
            <a:ext cx="5203342" cy="880631"/>
          </a:xfrm>
          <a:prstGeom prst="rect">
            <a:avLst/>
          </a:prstGeom>
          <a:ln w="12700">
            <a:miter lim="400000"/>
          </a:ln>
        </p:spPr>
      </p:pic>
      <p:sp>
        <p:nvSpPr>
          <p:cNvPr id="510" name="Title 1"/>
          <p:cNvSpPr txBox="1">
            <a:spLocks noGrp="1"/>
          </p:cNvSpPr>
          <p:nvPr>
            <p:ph type="title"/>
          </p:nvPr>
        </p:nvSpPr>
        <p:spPr>
          <a:xfrm>
            <a:off x="175260" y="292974"/>
            <a:ext cx="8746864" cy="752707"/>
          </a:xfrm>
          <a:prstGeom prst="rect">
            <a:avLst/>
          </a:prstGeom>
        </p:spPr>
        <p:txBody>
          <a:bodyPr/>
          <a:lstStyle/>
          <a:p>
            <a:pPr defTabSz="374904">
              <a:defRPr sz="2296"/>
            </a:pPr>
            <a:r>
              <a:t>Bewegen met </a:t>
            </a:r>
          </a:p>
          <a:p>
            <a:pPr defTabSz="374904">
              <a:defRPr sz="2296"/>
            </a:pPr>
            <a:r>
              <a:t>Move for Duration at Speed (‘tankbesturing’)</a:t>
            </a:r>
          </a:p>
        </p:txBody>
      </p:sp>
      <p:sp>
        <p:nvSpPr>
          <p:cNvPr id="511" name="Content Placeholder 54"/>
          <p:cNvSpPr txBox="1">
            <a:spLocks noGrp="1"/>
          </p:cNvSpPr>
          <p:nvPr>
            <p:ph type="body" sz="half" idx="1"/>
          </p:nvPr>
        </p:nvSpPr>
        <p:spPr>
          <a:xfrm>
            <a:off x="175259" y="3513728"/>
            <a:ext cx="8703534" cy="1827530"/>
          </a:xfrm>
          <a:prstGeom prst="rect">
            <a:avLst/>
          </a:prstGeom>
        </p:spPr>
        <p:txBody>
          <a:bodyPr/>
          <a:lstStyle/>
          <a:p>
            <a:pPr marL="431800" indent="-431800">
              <a:buClrTx/>
              <a:buSzPct val="97000"/>
              <a:buBlip>
                <a:blip r:embed="rId3"/>
              </a:buBlip>
            </a:pPr>
            <a:r>
              <a:t>Regel met dit blok de bewegingsafstand en het draaien van de robot.</a:t>
            </a:r>
          </a:p>
          <a:p>
            <a:pPr marL="431800" indent="-431800">
              <a:buClrTx/>
              <a:buSzPct val="97000"/>
              <a:buBlip>
                <a:blip r:embed="rId3"/>
              </a:buBlip>
            </a:pPr>
            <a:r>
              <a:t>Regel met dit blok regel het draaien door twee motorsnelheden onafhankelijk op te geven. Dit wordt vaak ‘tankbesturing’ genoemd.</a:t>
            </a:r>
          </a:p>
          <a:p>
            <a:pPr marL="431800" indent="-431800">
              <a:buClrTx/>
              <a:buSzPct val="97000"/>
              <a:buBlip>
                <a:blip r:embed="rId3"/>
              </a:buBlip>
            </a:pPr>
            <a:r>
              <a:t>Dit blok moet via extensies aan uw blokpalet worden toegevoegd. Het staat in het ‘Meer bewegen’-pallet (zie pagina 11 van Introductie hub en software).</a:t>
            </a:r>
          </a:p>
        </p:txBody>
      </p:sp>
      <p:sp>
        <p:nvSpPr>
          <p:cNvPr id="512" name="TextBox 9"/>
          <p:cNvSpPr txBox="1"/>
          <p:nvPr/>
        </p:nvSpPr>
        <p:spPr>
          <a:xfrm>
            <a:off x="1367246" y="1361479"/>
            <a:ext cx="1163114" cy="6248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MT"/>
                <a:ea typeface="Gill Sans MT"/>
                <a:cs typeface="Gill Sans MT"/>
                <a:sym typeface="Gill Sans MT"/>
              </a:defRPr>
            </a:lvl1pPr>
          </a:lstStyle>
          <a:p>
            <a:r>
              <a:t>Tijdsduur/Afstand</a:t>
            </a:r>
          </a:p>
        </p:txBody>
      </p:sp>
      <p:sp>
        <p:nvSpPr>
          <p:cNvPr id="513" name="TextBox 10"/>
          <p:cNvSpPr txBox="1"/>
          <p:nvPr/>
        </p:nvSpPr>
        <p:spPr>
          <a:xfrm>
            <a:off x="2572067" y="1359635"/>
            <a:ext cx="1645790" cy="6375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gn="ctr">
              <a:defRPr sz="1000">
                <a:latin typeface="Gill Sans MT"/>
                <a:ea typeface="Gill Sans MT"/>
                <a:cs typeface="Gill Sans MT"/>
                <a:sym typeface="Gill Sans MT"/>
              </a:defRPr>
            </a:pPr>
            <a:endParaRPr/>
          </a:p>
          <a:p>
            <a:pPr algn="ctr">
              <a:defRPr>
                <a:latin typeface="Gill Sans MT"/>
                <a:ea typeface="Gill Sans MT"/>
                <a:cs typeface="Gill Sans MT"/>
                <a:sym typeface="Gill Sans MT"/>
              </a:defRPr>
            </a:pPr>
            <a:r>
              <a:t>Mogelijkheden</a:t>
            </a:r>
          </a:p>
        </p:txBody>
      </p:sp>
      <p:sp>
        <p:nvSpPr>
          <p:cNvPr id="514" name="TextBox 30"/>
          <p:cNvSpPr txBox="1"/>
          <p:nvPr/>
        </p:nvSpPr>
        <p:spPr>
          <a:xfrm>
            <a:off x="3664191" y="2677512"/>
            <a:ext cx="1645790" cy="6248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MT"/>
                <a:ea typeface="Gill Sans MT"/>
                <a:cs typeface="Gill Sans MT"/>
                <a:sym typeface="Gill Sans MT"/>
              </a:defRPr>
            </a:lvl1pPr>
          </a:lstStyle>
          <a:p>
            <a:r>
              <a:t>Snelheid linker en rechter wiel</a:t>
            </a:r>
          </a:p>
        </p:txBody>
      </p:sp>
      <p:sp>
        <p:nvSpPr>
          <p:cNvPr id="515" name="TextBox 12"/>
          <p:cNvSpPr txBox="1"/>
          <p:nvPr/>
        </p:nvSpPr>
        <p:spPr>
          <a:xfrm>
            <a:off x="175259" y="5246306"/>
            <a:ext cx="8801828" cy="624841"/>
          </a:xfrm>
          <a:prstGeom prst="rect">
            <a:avLst/>
          </a:prstGeom>
          <a:solidFill>
            <a:srgbClr val="F5C20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MT"/>
                <a:ea typeface="Gill Sans MT"/>
                <a:cs typeface="Gill Sans MT"/>
                <a:sym typeface="Gill Sans MT"/>
              </a:defRPr>
            </a:lvl1pPr>
          </a:lstStyle>
          <a:p>
            <a:r>
              <a:t>In onze lessen gebruiken we tankbesturing (pagina 6) of vooruit / achteruit (pagina 3) omdat het vermogen dat aan elk wiel wordt gegeven, explicieter is.</a:t>
            </a:r>
          </a:p>
        </p:txBody>
      </p:sp>
      <p:sp>
        <p:nvSpPr>
          <p:cNvPr id="516" name="Slide Number Placeholder 3"/>
          <p:cNvSpPr txBox="1">
            <a:spLocks noGrp="1"/>
          </p:cNvSpPr>
          <p:nvPr>
            <p:ph type="sldNum" sz="quarter" idx="2"/>
          </p:nvPr>
        </p:nvSpPr>
        <p:spPr>
          <a:xfrm>
            <a:off x="8236371" y="6316853"/>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grpSp>
        <p:nvGrpSpPr>
          <p:cNvPr id="519" name="Rectangle 25"/>
          <p:cNvGrpSpPr/>
          <p:nvPr/>
        </p:nvGrpSpPr>
        <p:grpSpPr>
          <a:xfrm>
            <a:off x="5971172" y="989803"/>
            <a:ext cx="2696042" cy="2393923"/>
            <a:chOff x="0" y="0"/>
            <a:chExt cx="2696040" cy="2393922"/>
          </a:xfrm>
        </p:grpSpPr>
        <p:sp>
          <p:nvSpPr>
            <p:cNvPr id="517" name="Rechthoek"/>
            <p:cNvSpPr/>
            <p:nvPr/>
          </p:nvSpPr>
          <p:spPr>
            <a:xfrm>
              <a:off x="0" y="222946"/>
              <a:ext cx="2696041" cy="2170977"/>
            </a:xfrm>
            <a:prstGeom prst="rect">
              <a:avLst/>
            </a:prstGeom>
            <a:solidFill>
              <a:srgbClr val="F2F2F2">
                <a:alpha val="38039"/>
              </a:srgbClr>
            </a:solidFill>
            <a:ln w="22225" cap="rnd">
              <a:solidFill>
                <a:srgbClr val="000000"/>
              </a:solidFill>
              <a:prstDash val="solid"/>
              <a:round/>
            </a:ln>
            <a:effectLst/>
          </p:spPr>
          <p:txBody>
            <a:bodyPr wrap="square" lIns="45719" tIns="45719" rIns="45719" bIns="45719" numCol="1" anchor="b">
              <a:noAutofit/>
            </a:bodyPr>
            <a:lstStyle/>
            <a:p>
              <a:pPr algn="ctr">
                <a:defRPr>
                  <a:solidFill>
                    <a:srgbClr val="FFFFFF"/>
                  </a:solidFill>
                  <a:latin typeface="Gill Sans MT"/>
                  <a:ea typeface="Gill Sans MT"/>
                  <a:cs typeface="Gill Sans MT"/>
                  <a:sym typeface="Gill Sans MT"/>
                </a:defRPr>
              </a:pPr>
              <a:endParaRPr/>
            </a:p>
          </p:txBody>
        </p:sp>
        <p:sp>
          <p:nvSpPr>
            <p:cNvPr id="518" name="Instellen in configuratie…"/>
            <p:cNvSpPr txBox="1"/>
            <p:nvPr/>
          </p:nvSpPr>
          <p:spPr>
            <a:xfrm>
              <a:off x="49190" y="0"/>
              <a:ext cx="2597661" cy="239392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b">
              <a:noAutofit/>
            </a:bodyPr>
            <a:lstStyle/>
            <a:p>
              <a:pPr algn="ctr">
                <a:lnSpc>
                  <a:spcPct val="110000"/>
                </a:lnSpc>
                <a:defRPr b="1" u="sng">
                  <a:latin typeface="Gill Sans MT"/>
                  <a:ea typeface="Gill Sans MT"/>
                  <a:cs typeface="Gill Sans MT"/>
                  <a:sym typeface="Gill Sans MT"/>
                </a:defRPr>
              </a:pPr>
              <a:r>
                <a:t>Instellen in configuratie</a:t>
              </a:r>
            </a:p>
            <a:p>
              <a:pPr algn="ctr">
                <a:lnSpc>
                  <a:spcPct val="110000"/>
                </a:lnSpc>
                <a:defRPr>
                  <a:latin typeface="Gill Sans MT"/>
                  <a:ea typeface="Gill Sans MT"/>
                  <a:cs typeface="Gill Sans MT"/>
                  <a:sym typeface="Gill Sans MT"/>
                </a:defRPr>
              </a:pPr>
              <a:r>
                <a:t>Stel snelheid, stopmodus, motorpoorten, wielmaat in om dit blok te gebruiken (zie Les robotbeweging configureren)</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Footer Placeholder 4"/>
          <p:cNvSpPr txBox="1"/>
          <p:nvPr/>
        </p:nvSpPr>
        <p:spPr>
          <a:xfrm>
            <a:off x="134128" y="6320802"/>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atin typeface="Gill Sans MT"/>
                <a:ea typeface="Gill Sans MT"/>
                <a:cs typeface="Gill Sans MT"/>
                <a:sym typeface="Gill Sans MT"/>
              </a:defRPr>
            </a:lvl1pPr>
          </a:lstStyle>
          <a:p>
            <a:r>
              <a:t>Copyright © 2020 SPIKE Prime Lessons (primelessons.org) CC-BY-NC-SA.  (Last edit: 5/30/2020)</a:t>
            </a:r>
          </a:p>
        </p:txBody>
      </p:sp>
      <p:sp>
        <p:nvSpPr>
          <p:cNvPr id="522" name="Title 1"/>
          <p:cNvSpPr txBox="1">
            <a:spLocks noGrp="1"/>
          </p:cNvSpPr>
          <p:nvPr>
            <p:ph type="title"/>
          </p:nvPr>
        </p:nvSpPr>
        <p:spPr>
          <a:xfrm>
            <a:off x="175260" y="292974"/>
            <a:ext cx="8746864" cy="752707"/>
          </a:xfrm>
          <a:prstGeom prst="rect">
            <a:avLst/>
          </a:prstGeom>
        </p:spPr>
        <p:txBody>
          <a:bodyPr/>
          <a:lstStyle/>
          <a:p>
            <a:r>
              <a:t>Negatieve waarden</a:t>
            </a:r>
          </a:p>
        </p:txBody>
      </p:sp>
      <p:sp>
        <p:nvSpPr>
          <p:cNvPr id="523" name="Content Placeholder 3"/>
          <p:cNvSpPr txBox="1">
            <a:spLocks noGrp="1"/>
          </p:cNvSpPr>
          <p:nvPr>
            <p:ph type="body" idx="1"/>
          </p:nvPr>
        </p:nvSpPr>
        <p:spPr>
          <a:xfrm>
            <a:off x="175260" y="1218202"/>
            <a:ext cx="8746864" cy="5184223"/>
          </a:xfrm>
          <a:prstGeom prst="rect">
            <a:avLst/>
          </a:prstGeom>
        </p:spPr>
        <p:txBody>
          <a:bodyPr/>
          <a:lstStyle/>
          <a:p>
            <a:pPr marL="431800" indent="-431800">
              <a:buClrTx/>
              <a:buSzPct val="97000"/>
              <a:buBlip>
                <a:blip r:embed="rId2"/>
              </a:buBlip>
            </a:pPr>
            <a:r>
              <a:t>Negatieve waarden kan je invoeren voor vermogen of afstand.</a:t>
            </a:r>
          </a:p>
          <a:p>
            <a:pPr marL="431800" indent="-431800">
              <a:buClrTx/>
              <a:buSzPct val="97000"/>
              <a:buBlip>
                <a:blip r:embed="rId2"/>
              </a:buBlip>
            </a:pPr>
            <a:r>
              <a:t>De robot beweegt hierdoor achteruit.</a:t>
            </a:r>
          </a:p>
          <a:p>
            <a:pPr marL="431800" indent="-431800">
              <a:buClrTx/>
              <a:buSzPct val="97000"/>
              <a:buBlip>
                <a:blip r:embed="rId2"/>
              </a:buBlip>
            </a:pPr>
            <a:r>
              <a:t>Wanneer je twee waarden negeert (bijv. kracht en afstand, of afstand en achteruit), beweegt de robot vooruit.</a:t>
            </a:r>
          </a:p>
        </p:txBody>
      </p:sp>
      <p:sp>
        <p:nvSpPr>
          <p:cNvPr id="524" name="TextBox 5"/>
          <p:cNvSpPr txBox="1"/>
          <p:nvPr/>
        </p:nvSpPr>
        <p:spPr>
          <a:xfrm>
            <a:off x="320386" y="3127761"/>
            <a:ext cx="1996583"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000">
                <a:solidFill>
                  <a:srgbClr val="FF0000"/>
                </a:solidFill>
                <a:latin typeface="Gill Sans MT"/>
                <a:ea typeface="Gill Sans MT"/>
                <a:cs typeface="Gill Sans MT"/>
                <a:sym typeface="Gill Sans MT"/>
              </a:defRPr>
            </a:lvl1pPr>
          </a:lstStyle>
          <a:p>
            <a:r>
              <a:t>Negatieve kracht = Achteruit</a:t>
            </a:r>
          </a:p>
        </p:txBody>
      </p:sp>
      <p:sp>
        <p:nvSpPr>
          <p:cNvPr id="525" name="TextBox 6"/>
          <p:cNvSpPr txBox="1"/>
          <p:nvPr/>
        </p:nvSpPr>
        <p:spPr>
          <a:xfrm>
            <a:off x="4086381" y="4807839"/>
            <a:ext cx="1797737"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000">
                <a:solidFill>
                  <a:srgbClr val="00B900"/>
                </a:solidFill>
                <a:latin typeface="Gill Sans MT"/>
                <a:ea typeface="Gill Sans MT"/>
                <a:cs typeface="Gill Sans MT"/>
                <a:sym typeface="Gill Sans MT"/>
              </a:defRPr>
            </a:lvl1pPr>
          </a:lstStyle>
          <a:p>
            <a:r>
              <a:t>Positieve kracht = Vooruit</a:t>
            </a:r>
          </a:p>
        </p:txBody>
      </p:sp>
      <p:sp>
        <p:nvSpPr>
          <p:cNvPr id="526" name="Straight Arrow Connector 9"/>
          <p:cNvSpPr/>
          <p:nvPr/>
        </p:nvSpPr>
        <p:spPr>
          <a:xfrm>
            <a:off x="7438250" y="4281029"/>
            <a:ext cx="810884" cy="1"/>
          </a:xfrm>
          <a:prstGeom prst="line">
            <a:avLst/>
          </a:prstGeom>
          <a:ln w="76200" cap="rnd">
            <a:solidFill>
              <a:srgbClr val="00B900"/>
            </a:solidFill>
            <a:tailEnd type="triangle"/>
          </a:ln>
        </p:spPr>
        <p:txBody>
          <a:bodyPr lIns="45719" rIns="45719"/>
          <a:lstStyle/>
          <a:p>
            <a:endParaRPr/>
          </a:p>
        </p:txBody>
      </p:sp>
      <p:grpSp>
        <p:nvGrpSpPr>
          <p:cNvPr id="534" name="Group 10"/>
          <p:cNvGrpSpPr/>
          <p:nvPr/>
        </p:nvGrpSpPr>
        <p:grpSpPr>
          <a:xfrm>
            <a:off x="6239250" y="3595144"/>
            <a:ext cx="1164831" cy="1360576"/>
            <a:chOff x="0" y="0"/>
            <a:chExt cx="1164830" cy="1360575"/>
          </a:xfrm>
        </p:grpSpPr>
        <p:grpSp>
          <p:nvGrpSpPr>
            <p:cNvPr id="531" name="Group 11"/>
            <p:cNvGrpSpPr/>
            <p:nvPr/>
          </p:nvGrpSpPr>
          <p:grpSpPr>
            <a:xfrm>
              <a:off x="0" y="139572"/>
              <a:ext cx="1164831" cy="1141997"/>
              <a:chOff x="0" y="0"/>
              <a:chExt cx="1164830" cy="1141995"/>
            </a:xfrm>
          </p:grpSpPr>
          <p:sp>
            <p:nvSpPr>
              <p:cNvPr id="527" name="Rounded Rectangle 14"/>
              <p:cNvSpPr/>
              <p:nvPr/>
            </p:nvSpPr>
            <p:spPr>
              <a:xfrm rot="5400000">
                <a:off x="216013" y="-16924"/>
                <a:ext cx="732804" cy="1164831"/>
              </a:xfrm>
              <a:prstGeom prst="roundRect">
                <a:avLst>
                  <a:gd name="adj" fmla="val 16667"/>
                </a:avLst>
              </a:prstGeom>
              <a:solidFill>
                <a:srgbClr val="FFD500"/>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endParaRPr/>
              </a:p>
            </p:txBody>
          </p:sp>
          <p:sp>
            <p:nvSpPr>
              <p:cNvPr id="528" name="Rounded Rectangle 15"/>
              <p:cNvSpPr/>
              <p:nvPr/>
            </p:nvSpPr>
            <p:spPr>
              <a:xfrm rot="5400000">
                <a:off x="482871" y="851220"/>
                <a:ext cx="199089" cy="382464"/>
              </a:xfrm>
              <a:prstGeom prst="roundRect">
                <a:avLst>
                  <a:gd name="adj" fmla="val 16667"/>
                </a:avLst>
              </a:prstGeom>
              <a:solidFill>
                <a:srgbClr val="65D7FF"/>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endParaRPr/>
              </a:p>
            </p:txBody>
          </p:sp>
          <p:sp>
            <p:nvSpPr>
              <p:cNvPr id="529" name="Rounded Rectangle 16"/>
              <p:cNvSpPr/>
              <p:nvPr/>
            </p:nvSpPr>
            <p:spPr>
              <a:xfrm rot="5400000">
                <a:off x="482871" y="-91688"/>
                <a:ext cx="199089" cy="382464"/>
              </a:xfrm>
              <a:prstGeom prst="roundRect">
                <a:avLst>
                  <a:gd name="adj" fmla="val 16667"/>
                </a:avLst>
              </a:prstGeom>
              <a:solidFill>
                <a:srgbClr val="65D7FF"/>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endParaRPr/>
              </a:p>
            </p:txBody>
          </p:sp>
          <p:sp>
            <p:nvSpPr>
              <p:cNvPr id="530" name="Oval 20"/>
              <p:cNvSpPr/>
              <p:nvPr/>
            </p:nvSpPr>
            <p:spPr>
              <a:xfrm rot="5400000">
                <a:off x="899510" y="457712"/>
                <a:ext cx="252937" cy="215559"/>
              </a:xfrm>
              <a:prstGeom prst="ellipse">
                <a:avLst/>
              </a:prstGeom>
              <a:solidFill>
                <a:srgbClr val="FF0000"/>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endParaRPr/>
              </a:p>
            </p:txBody>
          </p:sp>
        </p:grpSp>
        <p:sp>
          <p:nvSpPr>
            <p:cNvPr id="532" name="TextBox 12"/>
            <p:cNvSpPr txBox="1"/>
            <p:nvPr/>
          </p:nvSpPr>
          <p:spPr>
            <a:xfrm>
              <a:off x="755316" y="0"/>
              <a:ext cx="374181"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latin typeface="Gill Sans MT"/>
                  <a:ea typeface="Gill Sans MT"/>
                  <a:cs typeface="Gill Sans MT"/>
                  <a:sym typeface="Gill Sans MT"/>
                </a:defRPr>
              </a:lvl1pPr>
            </a:lstStyle>
            <a:p>
              <a:r>
                <a:t>A</a:t>
              </a:r>
            </a:p>
          </p:txBody>
        </p:sp>
        <p:sp>
          <p:nvSpPr>
            <p:cNvPr id="533" name="TextBox 13"/>
            <p:cNvSpPr txBox="1"/>
            <p:nvPr/>
          </p:nvSpPr>
          <p:spPr>
            <a:xfrm>
              <a:off x="779100" y="1002435"/>
              <a:ext cx="374182"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latin typeface="Gill Sans MT"/>
                  <a:ea typeface="Gill Sans MT"/>
                  <a:cs typeface="Gill Sans MT"/>
                  <a:sym typeface="Gill Sans MT"/>
                </a:defRPr>
              </a:lvl1pPr>
            </a:lstStyle>
            <a:p>
              <a:r>
                <a:t>E</a:t>
              </a:r>
            </a:p>
          </p:txBody>
        </p:sp>
      </p:grpSp>
      <p:pic>
        <p:nvPicPr>
          <p:cNvPr id="535" name="Picture 21" descr="Picture 21"/>
          <p:cNvPicPr>
            <a:picLocks noChangeAspect="1"/>
          </p:cNvPicPr>
          <p:nvPr/>
        </p:nvPicPr>
        <p:blipFill>
          <a:blip r:embed="rId3"/>
          <a:stretch>
            <a:fillRect/>
          </a:stretch>
        </p:blipFill>
        <p:spPr>
          <a:xfrm>
            <a:off x="978613" y="3385406"/>
            <a:ext cx="3417767" cy="2563326"/>
          </a:xfrm>
          <a:prstGeom prst="rect">
            <a:avLst/>
          </a:prstGeom>
          <a:ln w="12700">
            <a:miter lim="400000"/>
          </a:ln>
        </p:spPr>
      </p:pic>
      <p:sp>
        <p:nvSpPr>
          <p:cNvPr id="536" name="Straight Arrow Connector 22"/>
          <p:cNvSpPr/>
          <p:nvPr/>
        </p:nvSpPr>
        <p:spPr>
          <a:xfrm>
            <a:off x="3501659" y="5161781"/>
            <a:ext cx="1015386" cy="418144"/>
          </a:xfrm>
          <a:prstGeom prst="line">
            <a:avLst/>
          </a:prstGeom>
          <a:ln w="76200" cap="rnd">
            <a:solidFill>
              <a:srgbClr val="00B900"/>
            </a:solidFill>
            <a:tailEnd type="triangle"/>
          </a:ln>
        </p:spPr>
        <p:txBody>
          <a:bodyPr lIns="45719" rIns="45719"/>
          <a:lstStyle/>
          <a:p>
            <a:endParaRPr/>
          </a:p>
        </p:txBody>
      </p:sp>
      <p:sp>
        <p:nvSpPr>
          <p:cNvPr id="537" name="Straight Arrow Connector 23"/>
          <p:cNvSpPr/>
          <p:nvPr/>
        </p:nvSpPr>
        <p:spPr>
          <a:xfrm>
            <a:off x="350254" y="3730400"/>
            <a:ext cx="1015385" cy="418144"/>
          </a:xfrm>
          <a:prstGeom prst="line">
            <a:avLst/>
          </a:prstGeom>
          <a:ln w="76200" cap="rnd">
            <a:solidFill>
              <a:srgbClr val="FF0000"/>
            </a:solidFill>
            <a:headEnd type="triangle"/>
          </a:ln>
        </p:spPr>
        <p:txBody>
          <a:bodyPr lIns="45719" rIns="45719"/>
          <a:lstStyle/>
          <a:p>
            <a:endParaRPr/>
          </a:p>
        </p:txBody>
      </p:sp>
      <p:sp>
        <p:nvSpPr>
          <p:cNvPr id="538" name="Straight Arrow Connector 24"/>
          <p:cNvSpPr/>
          <p:nvPr/>
        </p:nvSpPr>
        <p:spPr>
          <a:xfrm>
            <a:off x="5401026" y="4273086"/>
            <a:ext cx="810884" cy="1"/>
          </a:xfrm>
          <a:prstGeom prst="line">
            <a:avLst/>
          </a:prstGeom>
          <a:ln w="76200" cap="rnd">
            <a:solidFill>
              <a:srgbClr val="FF0000"/>
            </a:solidFill>
            <a:headEnd type="triangle"/>
          </a:ln>
        </p:spPr>
        <p:txBody>
          <a:bodyPr lIns="45719" rIns="45719"/>
          <a:lstStyle/>
          <a:p>
            <a:endParaRPr/>
          </a:p>
        </p:txBody>
      </p:sp>
      <p:sp>
        <p:nvSpPr>
          <p:cNvPr id="539" name="Slide Number Placeholder 8"/>
          <p:cNvSpPr txBox="1">
            <a:spLocks noGrp="1"/>
          </p:cNvSpPr>
          <p:nvPr>
            <p:ph type="sldNum" sz="quarter" idx="2"/>
          </p:nvPr>
        </p:nvSpPr>
        <p:spPr>
          <a:xfrm>
            <a:off x="8236371" y="6316853"/>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540" name="TextBox 25"/>
          <p:cNvSpPr txBox="1"/>
          <p:nvPr/>
        </p:nvSpPr>
        <p:spPr>
          <a:xfrm>
            <a:off x="4343008" y="3392001"/>
            <a:ext cx="1996583"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000">
                <a:solidFill>
                  <a:srgbClr val="FF0000"/>
                </a:solidFill>
                <a:latin typeface="Gill Sans MT"/>
                <a:ea typeface="Gill Sans MT"/>
                <a:cs typeface="Gill Sans MT"/>
                <a:sym typeface="Gill Sans MT"/>
              </a:defRPr>
            </a:lvl1pPr>
          </a:lstStyle>
          <a:p>
            <a:r>
              <a:t>Negatieve kracht = Achteruit</a:t>
            </a:r>
          </a:p>
        </p:txBody>
      </p:sp>
      <p:sp>
        <p:nvSpPr>
          <p:cNvPr id="541" name="TextBox 26"/>
          <p:cNvSpPr txBox="1"/>
          <p:nvPr/>
        </p:nvSpPr>
        <p:spPr>
          <a:xfrm>
            <a:off x="7277632" y="3392001"/>
            <a:ext cx="1797737"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000">
                <a:solidFill>
                  <a:srgbClr val="00B900"/>
                </a:solidFill>
                <a:latin typeface="Gill Sans MT"/>
                <a:ea typeface="Gill Sans MT"/>
                <a:cs typeface="Gill Sans MT"/>
                <a:sym typeface="Gill Sans MT"/>
              </a:defRPr>
            </a:lvl1pPr>
          </a:lstStyle>
          <a:p>
            <a:r>
              <a:t>Positieve kracht = Vooruit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Footer Placeholder 3"/>
          <p:cNvSpPr txBox="1"/>
          <p:nvPr/>
        </p:nvSpPr>
        <p:spPr>
          <a:xfrm>
            <a:off x="134128" y="6320802"/>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atin typeface="Gill Sans MT"/>
                <a:ea typeface="Gill Sans MT"/>
                <a:cs typeface="Gill Sans MT"/>
                <a:sym typeface="Gill Sans MT"/>
              </a:defRPr>
            </a:lvl1pPr>
          </a:lstStyle>
          <a:p>
            <a:r>
              <a:t>Copyright © 2020 SPIKE Prime Lessons (primelessons.org) CC-BY-NC-SA.  (Last edit: 5/30/2020)</a:t>
            </a:r>
          </a:p>
        </p:txBody>
      </p:sp>
      <p:sp>
        <p:nvSpPr>
          <p:cNvPr id="544" name="Title 1"/>
          <p:cNvSpPr txBox="1">
            <a:spLocks noGrp="1"/>
          </p:cNvSpPr>
          <p:nvPr>
            <p:ph type="title"/>
          </p:nvPr>
        </p:nvSpPr>
        <p:spPr>
          <a:xfrm>
            <a:off x="175260" y="292974"/>
            <a:ext cx="8746864" cy="752707"/>
          </a:xfrm>
          <a:prstGeom prst="rect">
            <a:avLst/>
          </a:prstGeom>
        </p:spPr>
        <p:txBody>
          <a:bodyPr/>
          <a:lstStyle/>
          <a:p>
            <a:r>
              <a:t>uitdaging I: Beweeg 10 cm.</a:t>
            </a:r>
          </a:p>
        </p:txBody>
      </p:sp>
      <p:sp>
        <p:nvSpPr>
          <p:cNvPr id="545" name="Content Placeholder 2"/>
          <p:cNvSpPr txBox="1">
            <a:spLocks noGrp="1"/>
          </p:cNvSpPr>
          <p:nvPr>
            <p:ph type="body" idx="1"/>
          </p:nvPr>
        </p:nvSpPr>
        <p:spPr>
          <a:xfrm>
            <a:off x="156210" y="1140005"/>
            <a:ext cx="8765914" cy="5082603"/>
          </a:xfrm>
          <a:prstGeom prst="rect">
            <a:avLst/>
          </a:prstGeom>
        </p:spPr>
        <p:txBody>
          <a:bodyPr/>
          <a:lstStyle/>
          <a:p>
            <a:pPr marL="431800" indent="-431800">
              <a:buClrTx/>
              <a:buSzPct val="97000"/>
              <a:buBlip>
                <a:blip r:embed="rId2"/>
              </a:buBlip>
            </a:pPr>
            <a:r>
              <a:t>Beweeg de robot 10 centimeter vooruit.</a:t>
            </a:r>
          </a:p>
          <a:p>
            <a:pPr marL="431800" indent="-431800">
              <a:buClrTx/>
              <a:buSzPct val="97000"/>
              <a:buBlip>
                <a:blip r:embed="rId2"/>
              </a:buBlip>
            </a:pPr>
            <a:r>
              <a:t>Basis stappen:</a:t>
            </a:r>
          </a:p>
          <a:p>
            <a:pPr marL="812800" lvl="1" indent="-431800">
              <a:buClrTx/>
              <a:buSzPct val="97000"/>
              <a:buBlip>
                <a:blip r:embed="rId2"/>
              </a:buBlip>
              <a:defRPr sz="1600"/>
            </a:pPr>
            <a:r>
              <a:t>Configureer de robot</a:t>
            </a:r>
          </a:p>
          <a:p>
            <a:pPr marL="812800" lvl="1" indent="-431800">
              <a:buClrTx/>
              <a:buSzPct val="97000"/>
              <a:buBlip>
                <a:blip r:embed="rId2"/>
              </a:buBlip>
              <a:defRPr sz="1600"/>
            </a:pPr>
            <a:r>
              <a:t>Gebruik een bewegingsblok (verplaats tank of verplaats voor duurblok) en ga 10 cm vooruit.</a:t>
            </a:r>
          </a:p>
        </p:txBody>
      </p:sp>
      <p:pic>
        <p:nvPicPr>
          <p:cNvPr id="546" name="Picture 6" descr="Picture 6"/>
          <p:cNvPicPr>
            <a:picLocks noChangeAspect="1"/>
          </p:cNvPicPr>
          <p:nvPr/>
        </p:nvPicPr>
        <p:blipFill>
          <a:blip r:embed="rId3"/>
          <a:stretch>
            <a:fillRect/>
          </a:stretch>
        </p:blipFill>
        <p:spPr>
          <a:xfrm>
            <a:off x="3147841" y="4044205"/>
            <a:ext cx="3484791" cy="1138178"/>
          </a:xfrm>
          <a:prstGeom prst="rect">
            <a:avLst/>
          </a:prstGeom>
          <a:ln w="12700">
            <a:miter lim="400000"/>
          </a:ln>
        </p:spPr>
      </p:pic>
      <p:sp>
        <p:nvSpPr>
          <p:cNvPr id="547" name="Straight Arrow Connector 8"/>
          <p:cNvSpPr/>
          <p:nvPr/>
        </p:nvSpPr>
        <p:spPr>
          <a:xfrm>
            <a:off x="3267274" y="3820307"/>
            <a:ext cx="810885" cy="1"/>
          </a:xfrm>
          <a:prstGeom prst="line">
            <a:avLst/>
          </a:prstGeom>
          <a:ln w="76200" cap="rnd">
            <a:solidFill>
              <a:srgbClr val="FF0000"/>
            </a:solidFill>
            <a:tailEnd type="triangle"/>
          </a:ln>
        </p:spPr>
        <p:txBody>
          <a:bodyPr lIns="45719" rIns="45719"/>
          <a:lstStyle/>
          <a:p>
            <a:endParaRPr/>
          </a:p>
        </p:txBody>
      </p:sp>
      <p:grpSp>
        <p:nvGrpSpPr>
          <p:cNvPr id="552" name="Group 9"/>
          <p:cNvGrpSpPr/>
          <p:nvPr/>
        </p:nvGrpSpPr>
        <p:grpSpPr>
          <a:xfrm>
            <a:off x="2523700" y="3490026"/>
            <a:ext cx="790599" cy="660560"/>
            <a:chOff x="0" y="0"/>
            <a:chExt cx="790597" cy="660558"/>
          </a:xfrm>
        </p:grpSpPr>
        <p:sp>
          <p:nvSpPr>
            <p:cNvPr id="548" name="Rounded Rectangle 27"/>
            <p:cNvSpPr/>
            <p:nvPr/>
          </p:nvSpPr>
          <p:spPr>
            <a:xfrm rot="5400000">
              <a:off x="183362" y="-68205"/>
              <a:ext cx="423873" cy="790598"/>
            </a:xfrm>
            <a:prstGeom prst="roundRect">
              <a:avLst>
                <a:gd name="adj" fmla="val 16667"/>
              </a:avLst>
            </a:prstGeom>
            <a:solidFill>
              <a:srgbClr val="FFD500"/>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endParaRPr/>
            </a:p>
          </p:txBody>
        </p:sp>
        <p:sp>
          <p:nvSpPr>
            <p:cNvPr id="549" name="Rounded Rectangle 28"/>
            <p:cNvSpPr/>
            <p:nvPr/>
          </p:nvSpPr>
          <p:spPr>
            <a:xfrm rot="5400000">
              <a:off x="337720" y="473187"/>
              <a:ext cx="115158" cy="259587"/>
            </a:xfrm>
            <a:prstGeom prst="roundRect">
              <a:avLst>
                <a:gd name="adj" fmla="val 16667"/>
              </a:avLst>
            </a:prstGeom>
            <a:solidFill>
              <a:srgbClr val="0EAE9F"/>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endParaRPr/>
            </a:p>
          </p:txBody>
        </p:sp>
        <p:sp>
          <p:nvSpPr>
            <p:cNvPr id="550" name="Rounded Rectangle 29"/>
            <p:cNvSpPr/>
            <p:nvPr/>
          </p:nvSpPr>
          <p:spPr>
            <a:xfrm rot="5400000">
              <a:off x="337720" y="-72215"/>
              <a:ext cx="115158" cy="259587"/>
            </a:xfrm>
            <a:prstGeom prst="roundRect">
              <a:avLst>
                <a:gd name="adj" fmla="val 16667"/>
              </a:avLst>
            </a:prstGeom>
            <a:solidFill>
              <a:srgbClr val="0EAE9F"/>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endParaRPr/>
            </a:p>
          </p:txBody>
        </p:sp>
        <p:sp>
          <p:nvSpPr>
            <p:cNvPr id="551" name="Oval 13"/>
            <p:cNvSpPr/>
            <p:nvPr/>
          </p:nvSpPr>
          <p:spPr>
            <a:xfrm rot="5400000">
              <a:off x="623203" y="253942"/>
              <a:ext cx="146305" cy="146305"/>
            </a:xfrm>
            <a:prstGeom prst="ellipse">
              <a:avLst/>
            </a:prstGeom>
            <a:solidFill>
              <a:srgbClr val="FF0000"/>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endParaRPr/>
            </a:p>
          </p:txBody>
        </p:sp>
      </p:grpSp>
      <p:sp>
        <p:nvSpPr>
          <p:cNvPr id="553" name="Slide Number Placeholder 4"/>
          <p:cNvSpPr txBox="1">
            <a:spLocks noGrp="1"/>
          </p:cNvSpPr>
          <p:nvPr>
            <p:ph type="sldNum" sz="quarter" idx="2"/>
          </p:nvPr>
        </p:nvSpPr>
        <p:spPr>
          <a:xfrm>
            <a:off x="8236371" y="6316853"/>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Footer Placeholder 3"/>
          <p:cNvSpPr txBox="1"/>
          <p:nvPr/>
        </p:nvSpPr>
        <p:spPr>
          <a:xfrm>
            <a:off x="134128" y="6320802"/>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atin typeface="Gill Sans MT"/>
                <a:ea typeface="Gill Sans MT"/>
                <a:cs typeface="Gill Sans MT"/>
                <a:sym typeface="Gill Sans MT"/>
              </a:defRPr>
            </a:lvl1pPr>
          </a:lstStyle>
          <a:p>
            <a:r>
              <a:t>Copyright © 2020 SPIKE Prime Lessons (primelessons.org) CC-BY-NC-SA.  (Last edit: 5/30/2020)</a:t>
            </a:r>
          </a:p>
        </p:txBody>
      </p:sp>
      <p:sp>
        <p:nvSpPr>
          <p:cNvPr id="556" name="Title 1"/>
          <p:cNvSpPr txBox="1">
            <a:spLocks noGrp="1"/>
          </p:cNvSpPr>
          <p:nvPr>
            <p:ph type="title"/>
          </p:nvPr>
        </p:nvSpPr>
        <p:spPr>
          <a:xfrm>
            <a:off x="175260" y="292974"/>
            <a:ext cx="8746864" cy="752707"/>
          </a:xfrm>
          <a:prstGeom prst="rect">
            <a:avLst/>
          </a:prstGeom>
        </p:spPr>
        <p:txBody>
          <a:bodyPr/>
          <a:lstStyle/>
          <a:p>
            <a:r>
              <a:t>uitdaging I: de oplossing</a:t>
            </a:r>
          </a:p>
        </p:txBody>
      </p:sp>
      <p:sp>
        <p:nvSpPr>
          <p:cNvPr id="557" name="Content Placeholder 2"/>
          <p:cNvSpPr txBox="1">
            <a:spLocks noGrp="1"/>
          </p:cNvSpPr>
          <p:nvPr>
            <p:ph type="body" sz="half" idx="1"/>
          </p:nvPr>
        </p:nvSpPr>
        <p:spPr>
          <a:xfrm>
            <a:off x="156209" y="1140005"/>
            <a:ext cx="4134760" cy="5082603"/>
          </a:xfrm>
          <a:prstGeom prst="rect">
            <a:avLst/>
          </a:prstGeom>
        </p:spPr>
        <p:txBody>
          <a:bodyPr/>
          <a:lstStyle/>
          <a:p>
            <a:pPr marL="431800" indent="-431800">
              <a:buClrTx/>
              <a:buSzPct val="97000"/>
              <a:buBlip>
                <a:blip r:embed="rId2"/>
              </a:buBlip>
            </a:pPr>
            <a:r>
              <a:t>Configureer de robot.</a:t>
            </a:r>
          </a:p>
          <a:p>
            <a:pPr marL="431800" indent="-431800">
              <a:buClrTx/>
              <a:buSzPct val="97000"/>
              <a:buBlip>
                <a:blip r:embed="rId2"/>
              </a:buBlip>
            </a:pPr>
            <a:r>
              <a:t>Als u de kleinere SPIKE Prime-wielen op de ‘Droid Bot IV’-robot gebruikt, stel 1 motorrotatie in op 17,5 cm. (zie afbeelding rechts).</a:t>
            </a:r>
          </a:p>
          <a:p>
            <a:pPr marL="431800" indent="-431800">
              <a:buClrTx/>
              <a:buSzPct val="97000"/>
              <a:buBlip>
                <a:blip r:embed="rId2"/>
              </a:buBlip>
            </a:pPr>
            <a:r>
              <a:t>Als u de grotere SPIKE Prime-wielen op ADB gebruikt, vergeet dan niet om één rotatie in te stellen op 27,6 cm.</a:t>
            </a:r>
          </a:p>
          <a:p>
            <a:pPr marL="431800" indent="-431800">
              <a:buClrTx/>
              <a:buSzPct val="97000"/>
              <a:buBlip>
                <a:blip r:embed="rId2"/>
              </a:buBlip>
            </a:pPr>
            <a:r>
              <a:t>Rijd 10 cm. vooruit. Dezelfde cm.-modus is beschikbaar in andere verplaatsingsblokken.</a:t>
            </a:r>
          </a:p>
        </p:txBody>
      </p:sp>
      <p:pic>
        <p:nvPicPr>
          <p:cNvPr id="558" name="Picture 4" descr="Picture 4"/>
          <p:cNvPicPr>
            <a:picLocks noChangeAspect="1"/>
          </p:cNvPicPr>
          <p:nvPr/>
        </p:nvPicPr>
        <p:blipFill>
          <a:blip r:embed="rId3"/>
          <a:stretch>
            <a:fillRect/>
          </a:stretch>
        </p:blipFill>
        <p:spPr>
          <a:xfrm>
            <a:off x="4569152" y="1295486"/>
            <a:ext cx="4418638" cy="3638022"/>
          </a:xfrm>
          <a:prstGeom prst="rect">
            <a:avLst/>
          </a:prstGeom>
          <a:ln w="12700">
            <a:miter lim="400000"/>
          </a:ln>
        </p:spPr>
      </p:pic>
      <p:sp>
        <p:nvSpPr>
          <p:cNvPr id="559" name="Slide Number Placeholder 5"/>
          <p:cNvSpPr txBox="1">
            <a:spLocks noGrp="1"/>
          </p:cNvSpPr>
          <p:nvPr>
            <p:ph type="sldNum" sz="quarter" idx="2"/>
          </p:nvPr>
        </p:nvSpPr>
        <p:spPr>
          <a:xfrm>
            <a:off x="8236371" y="6316853"/>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1441</Words>
  <Application>Microsoft Office PowerPoint</Application>
  <PresentationFormat>On-screen Show (4:3)</PresentationFormat>
  <Paragraphs>132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Gill Sans MT</vt:lpstr>
      <vt:lpstr>Helvetica Neue</vt:lpstr>
      <vt:lpstr>Custom Design</vt:lpstr>
      <vt:lpstr>recht vooruit bewegen</vt:lpstr>
      <vt:lpstr>Lesdoelen</vt:lpstr>
      <vt:lpstr>Verplaatsen met een tijdsduur</vt:lpstr>
      <vt:lpstr>Beweeg met besturing voor duur</vt:lpstr>
      <vt:lpstr>Bewegen op tijdsduur/afstand en snelheid</vt:lpstr>
      <vt:lpstr>Bewegen met  Move for Duration at Speed (‘tankbesturing’)</vt:lpstr>
      <vt:lpstr>Negatieve waarden</vt:lpstr>
      <vt:lpstr>uitdaging I: Beweeg 10 cm.</vt:lpstr>
      <vt:lpstr>uitdaging I: de oplossing</vt:lpstr>
      <vt:lpstr>uitdaging II: Beweeg vooruit en achteruit</vt:lpstr>
      <vt:lpstr>uitdaging II: de oplossing</vt:lpstr>
      <vt:lpstr>STARTen en stoppen met bewegen</vt:lpstr>
      <vt:lpstr>wacht-blokken &amp; uitdaging III</vt:lpstr>
      <vt:lpstr>uitdaging III: oplossing</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recht vooruit bewegen</dc:title>
  <cp:lastModifiedBy>Arvind Seshan</cp:lastModifiedBy>
  <cp:revision>1</cp:revision>
  <dcterms:modified xsi:type="dcterms:W3CDTF">2020-07-09T15:50:02Z</dcterms:modified>
</cp:coreProperties>
</file>