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 </a:t>
            </a:r>
            <a:r>
              <a:rPr lang="ko-KR" altLang="en-US" dirty="0"/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36" y="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3045" y="364659"/>
            <a:ext cx="4927106" cy="5050720"/>
          </a:xfrm>
        </p:spPr>
        <p:txBody>
          <a:bodyPr/>
          <a:lstStyle/>
          <a:p>
            <a:r>
              <a:rPr lang="ko-KR" altLang="en-US" b="1" u="sng" dirty="0"/>
              <a:t>포켓몬스터 게임</a:t>
            </a:r>
            <a:r>
              <a:rPr lang="en-US" altLang="ko-KR" b="1" u="sng" dirty="0"/>
              <a:t>…?</a:t>
            </a:r>
          </a:p>
          <a:p>
            <a:endParaRPr lang="en-US" altLang="ko-KR" b="1" u="sng" dirty="0"/>
          </a:p>
          <a:p>
            <a:r>
              <a:rPr lang="ko-KR" altLang="en-US" sz="1400" dirty="0"/>
              <a:t>간단히 얘기하자면 발견한 다음 싸워서 잡는 방식의 </a:t>
            </a:r>
            <a:r>
              <a:rPr lang="en-US" altLang="ko-KR" sz="1400" dirty="0"/>
              <a:t>RPG</a:t>
            </a:r>
            <a:r>
              <a:rPr lang="ko-KR" altLang="en-US" sz="1400" dirty="0"/>
              <a:t>게임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그러나 이런 </a:t>
            </a:r>
            <a:r>
              <a:rPr lang="en-US" altLang="ko-KR" sz="1400" dirty="0"/>
              <a:t>RPG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컨셉의</a:t>
            </a:r>
            <a:r>
              <a:rPr lang="ko-KR" altLang="en-US" sz="1400" dirty="0"/>
              <a:t> 게임을 슈팅게임으로 만들 수는 없을까</a:t>
            </a:r>
            <a:r>
              <a:rPr lang="en-US" altLang="ko-KR" sz="1400" dirty="0"/>
              <a:t>…?</a:t>
            </a:r>
          </a:p>
          <a:p>
            <a:r>
              <a:rPr lang="ko-KR" altLang="en-US" sz="1400" dirty="0"/>
              <a:t>→ 이렇게 고민해서 생각해낸 것이 바로 슈팅게임으로 만들자</a:t>
            </a:r>
            <a:r>
              <a:rPr lang="en-US" altLang="ko-KR" sz="14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6622743" y="3595456"/>
            <a:ext cx="5095782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6622742" y="4243526"/>
            <a:ext cx="5095782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705" y="895181"/>
            <a:ext cx="2655883" cy="406743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D174A5-0ABD-4953-9A72-62FBDB09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88" y="895180"/>
            <a:ext cx="3595457" cy="4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78727217"/>
              </p:ext>
            </p:extLst>
          </p:nvPr>
        </p:nvGraphicFramePr>
        <p:xfrm>
          <a:off x="683867" y="923277"/>
          <a:ext cx="10394954" cy="462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2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9216442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</a:tblGrid>
              <a:tr h="3865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6776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6776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아이템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415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  <a:tr h="1072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캐릭터가 적과 접촉 시 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죽일 시 점수를 얻는다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0347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174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아이템사용 등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3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99723698"/>
              </p:ext>
            </p:extLst>
          </p:nvPr>
        </p:nvGraphicFramePr>
        <p:xfrm>
          <a:off x="683867" y="923279"/>
          <a:ext cx="10394950" cy="498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889352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8760160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(10/01~)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모든 리소스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이미지 및 사운드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수집한다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 </a:t>
                      </a:r>
                      <a:r>
                        <a:rPr lang="ko-KR" altLang="en-US" sz="1400" dirty="0"/>
                        <a:t>추가구현을 할 시 필요한 리소스를 제대로 구하지 못하였지만 기본적인 구현에 필요한 리소스 수집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14089"/>
                  </a:ext>
                </a:extLst>
              </a:tr>
              <a:tr h="37676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캐릭터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기본 캐릭터를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방향으로 움직이게 구현하였으며 캐릭터가 움직이는데 따라 배경화면이 움직이게 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82230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캐릭터가 발사하는 무기를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ko-KR" altLang="en-US" sz="1400" dirty="0"/>
                        <a:t> 특정 키를 입력 시 캐릭터가 무기를 발사하게 하였으며 적을 게임화면에 구현하였다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18925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(70%) </a:t>
                      </a:r>
                      <a:r>
                        <a:rPr lang="ko-KR" altLang="en-US" sz="1400" dirty="0"/>
                        <a:t>적의 움직임을 구현하였지만 아직 기본적인 움직임 밖에 구현하지 못하였다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61642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아이템을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캐릭터의 아이템을 구현하였는데 아직 부자연 스러우며 캐릭터가 아이템을 먹지 못하고있다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2602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보스와 도우미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추가구현할</a:t>
                      </a:r>
                      <a:r>
                        <a:rPr lang="ko-KR" altLang="en-US" sz="1400" dirty="0"/>
                        <a:t> 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 애니메이션을 보완하며 패턴을 다양화 시킨다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52840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게임오버화면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타이틀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</a:t>
                      </a:r>
                      <a:r>
                        <a:rPr lang="ko-KR" altLang="en-US" sz="1400" dirty="0" err="1"/>
                        <a:t>선택등을</a:t>
                      </a:r>
                      <a:r>
                        <a:rPr lang="ko-KR" altLang="en-US" sz="1400" dirty="0"/>
                        <a:t> 구현한다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 어느정도 진행한 상태이다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25292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프레임워크를 이용하여 장면전환을 구현하며 게임의 </a:t>
                      </a:r>
                      <a:r>
                        <a:rPr lang="ko-KR" altLang="en-US" sz="1400" dirty="0" err="1"/>
                        <a:t>벨런스를</a:t>
                      </a:r>
                      <a:r>
                        <a:rPr lang="ko-KR" altLang="en-US" sz="1400" dirty="0"/>
                        <a:t> 조절한다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32860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점검을 하며 자잘한 버그를 수정하여 마무리한다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98F5-E3C5-4B7B-9456-F33C7030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70799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Commit graph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00F52C-E0B6-4567-B23E-531E4BBDE7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4198" y="1526959"/>
            <a:ext cx="8318378" cy="3848316"/>
          </a:xfrm>
        </p:spPr>
      </p:pic>
    </p:spTree>
    <p:extLst>
      <p:ext uri="{BB962C8B-B14F-4D97-AF65-F5344CB8AC3E}">
        <p14:creationId xmlns:p14="http://schemas.microsoft.com/office/powerpoint/2010/main" val="304759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316</TotalTime>
  <Words>324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Impact</vt:lpstr>
      <vt:lpstr>주요 이벤트</vt:lpstr>
      <vt:lpstr>POKEMON Shooter!! </vt:lpstr>
      <vt:lpstr>Game concept</vt:lpstr>
      <vt:lpstr>Development Range</vt:lpstr>
      <vt:lpstr>progress</vt:lpstr>
      <vt:lpstr>Commit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48</cp:revision>
  <dcterms:created xsi:type="dcterms:W3CDTF">2018-09-26T06:21:19Z</dcterms:created>
  <dcterms:modified xsi:type="dcterms:W3CDTF">2018-11-04T09:22:25Z</dcterms:modified>
</cp:coreProperties>
</file>