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1" r:id="rId7"/>
    <p:sldId id="259" r:id="rId8"/>
    <p:sldId id="260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6E0E8E6-B6EB-498A-BC29-48D81AAAA5B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8B59-FD8C-464E-A2E0-D2DB42977C43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0685-9E9F-46AF-8733-3458A4A5B67E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78A0-4252-4A4F-8A4C-4F80F1AD91FF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F071-3364-4AF2-8784-696D9E53037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C83B-2A0D-4895-8D19-F0DA28872F64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CF0-C7E7-4CC8-840E-A2809FB4BDF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64FF-53E9-4519-AFEB-B5EAE0A6C098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605F-0999-49B8-97E8-A9F5FE66FD89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1493-8214-4CD3-9E66-4A7CE0239274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397E-FD2D-4D0A-B33C-2E5AEFAED143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092E-80DC-4992-A0D4-E74F7FC3042B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A4C6-EA06-4AF0-A839-1839C57399A0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C016-2580-485A-AC4B-4452BC379743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8E6-7044-439E-9AE7-82A0C81AB0F0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F70E-5DFF-42EC-93B3-07D70D7ED1BD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20B5-A0C9-4D15-A71B-70A075D52D64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1EAF71F-1A43-41B7-B605-0710A83174B7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44A0563-2B1C-4000-B7BD-1DB5D75DC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POKEMON</a:t>
            </a:r>
            <a:r>
              <a:rPr lang="ko-KR" altLang="en-US" dirty="0"/>
              <a:t> </a:t>
            </a:r>
            <a:r>
              <a:rPr lang="en-US" altLang="ko-KR" dirty="0"/>
              <a:t>Shooter!!</a:t>
            </a:r>
            <a:r>
              <a:rPr lang="en-US" altLang="ko-KR"/>
              <a:t/>
            </a:r>
            <a:br>
              <a:rPr lang="en-US" altLang="ko-KR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86360F2-9518-49BA-9BBE-1615D1AF1A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2015180014 </a:t>
            </a:r>
            <a:r>
              <a:rPr lang="ko-KR" altLang="en-US" dirty="0"/>
              <a:t>박정만 </a:t>
            </a:r>
            <a:r>
              <a:rPr lang="en-US" altLang="ko-KR" dirty="0"/>
              <a:t>2DGP</a:t>
            </a:r>
            <a:r>
              <a:rPr lang="ko-KR" altLang="en-US" dirty="0"/>
              <a:t>기획서</a:t>
            </a:r>
          </a:p>
        </p:txBody>
      </p:sp>
    </p:spTree>
    <p:extLst>
      <p:ext uri="{BB962C8B-B14F-4D97-AF65-F5344CB8AC3E}">
        <p14:creationId xmlns:p14="http://schemas.microsoft.com/office/powerpoint/2010/main" val="33124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4C84356-D479-4334-9194-8528CD86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67" y="0"/>
            <a:ext cx="10396882" cy="1151965"/>
          </a:xfrm>
        </p:spPr>
        <p:txBody>
          <a:bodyPr/>
          <a:lstStyle/>
          <a:p>
            <a:r>
              <a:rPr lang="en-US" altLang="ko-KR" dirty="0" err="1"/>
              <a:t>Shedule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="" xmlns:a16="http://schemas.microsoft.com/office/drawing/2014/main" id="{388A88A2-0AE2-4C0D-8E41-771A6772CDB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00603958"/>
              </p:ext>
            </p:extLst>
          </p:nvPr>
        </p:nvGraphicFramePr>
        <p:xfrm>
          <a:off x="683867" y="923277"/>
          <a:ext cx="10394949" cy="4358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38">
                  <a:extLst>
                    <a:ext uri="{9D8B030D-6E8A-4147-A177-3AD203B41FA5}">
                      <a16:colId xmlns="" xmlns:a16="http://schemas.microsoft.com/office/drawing/2014/main" val="817937355"/>
                    </a:ext>
                  </a:extLst>
                </a:gridCol>
                <a:gridCol w="2210540">
                  <a:extLst>
                    <a:ext uri="{9D8B030D-6E8A-4147-A177-3AD203B41FA5}">
                      <a16:colId xmlns="" xmlns:a16="http://schemas.microsoft.com/office/drawing/2014/main" val="3024832388"/>
                    </a:ext>
                  </a:extLst>
                </a:gridCol>
                <a:gridCol w="7438971">
                  <a:extLst>
                    <a:ext uri="{9D8B030D-6E8A-4147-A177-3AD203B41FA5}">
                      <a16:colId xmlns="" xmlns:a16="http://schemas.microsoft.com/office/drawing/2014/main" val="340120907"/>
                    </a:ext>
                  </a:extLst>
                </a:gridCol>
              </a:tblGrid>
              <a:tr h="6814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171857"/>
                  </a:ext>
                </a:extLst>
              </a:tr>
              <a:tr h="706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애니메이션 보완 및 사운드 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캐릭터와 적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보스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도우미의 애니메이션을 보완하며 적절한 시점에 사운드를 넣는 작업을 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59277651"/>
                  </a:ext>
                </a:extLst>
              </a:tr>
              <a:tr h="7427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스테이지 및 시작</a:t>
                      </a:r>
                      <a:r>
                        <a:rPr lang="en-US" altLang="ko-KR" sz="1400" dirty="0"/>
                        <a:t>,  </a:t>
                      </a:r>
                      <a:r>
                        <a:rPr lang="ko-KR" altLang="en-US" sz="1400" dirty="0"/>
                        <a:t>캐릭터 선택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게임오버 화면 구현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기존에 기획했던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개의 스테이지를 구현하며 시작과 캐릭터 선택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게임오버 화면을 구현한다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94934032"/>
                  </a:ext>
                </a:extLst>
              </a:tr>
              <a:tr h="7427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장면 전환 및 밸런스 조절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구현한 스테이지 및 화면을 순서에 나오게 구현하며 밸런스를 조절한다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5428259"/>
                  </a:ext>
                </a:extLst>
              </a:tr>
              <a:tr h="7427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마무리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최종점검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25451361"/>
                  </a:ext>
                </a:extLst>
              </a:tr>
              <a:tr h="742711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300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03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D9F3DE0-168E-4D23-B5BF-51F4C5A3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62A160-265B-4704-98D0-B4C763A633B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="" xmlns:a16="http://schemas.microsoft.com/office/drawing/2014/main" id="{052B0A42-4F42-47D3-B7FA-FE7216774B6B}"/>
              </a:ext>
            </a:extLst>
          </p:cNvPr>
          <p:cNvSpPr/>
          <p:nvPr/>
        </p:nvSpPr>
        <p:spPr>
          <a:xfrm>
            <a:off x="695047" y="2894120"/>
            <a:ext cx="2155054" cy="179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 Concept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="" xmlns:a16="http://schemas.microsoft.com/office/drawing/2014/main" id="{1A52ED7A-9D74-41DD-B4CE-F367379EF4BA}"/>
              </a:ext>
            </a:extLst>
          </p:cNvPr>
          <p:cNvSpPr/>
          <p:nvPr/>
        </p:nvSpPr>
        <p:spPr>
          <a:xfrm>
            <a:off x="6326776" y="2894120"/>
            <a:ext cx="2155054" cy="179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Screens Expected 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="" xmlns:a16="http://schemas.microsoft.com/office/drawing/2014/main" id="{FB87EBF1-013F-4E49-A608-21C7B9806015}"/>
              </a:ext>
            </a:extLst>
          </p:cNvPr>
          <p:cNvSpPr/>
          <p:nvPr/>
        </p:nvSpPr>
        <p:spPr>
          <a:xfrm>
            <a:off x="3510911" y="2820503"/>
            <a:ext cx="2155054" cy="179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Development Range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="" xmlns:a16="http://schemas.microsoft.com/office/drawing/2014/main" id="{8C8FBFD8-9BC2-49AA-A85C-AE3551542D93}"/>
              </a:ext>
            </a:extLst>
          </p:cNvPr>
          <p:cNvSpPr/>
          <p:nvPr/>
        </p:nvSpPr>
        <p:spPr>
          <a:xfrm>
            <a:off x="9063687" y="2894120"/>
            <a:ext cx="2155054" cy="179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Schedule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93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AB96F0D-2534-4A94-AA5F-A80CED46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942048"/>
          </a:xfrm>
        </p:spPr>
        <p:txBody>
          <a:bodyPr>
            <a:normAutofit/>
          </a:bodyPr>
          <a:lstStyle/>
          <a:p>
            <a:r>
              <a:rPr lang="en-US" altLang="ko-KR" sz="5000" dirty="0"/>
              <a:t>Game concept</a:t>
            </a:r>
            <a:endParaRPr lang="ko-KR" altLang="en-US" sz="5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8F03D8C-6E8A-4E79-AAAE-DEF8F617C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23326" y="364659"/>
            <a:ext cx="5986825" cy="5050720"/>
          </a:xfrm>
        </p:spPr>
        <p:txBody>
          <a:bodyPr/>
          <a:lstStyle/>
          <a:p>
            <a:r>
              <a:rPr lang="ko-KR" altLang="en-US" dirty="0" smtClean="0"/>
              <a:t>기존의 </a:t>
            </a:r>
            <a:r>
              <a:rPr lang="ko-KR" altLang="en-US" dirty="0" err="1" smtClean="0"/>
              <a:t>포켓몬스터</a:t>
            </a:r>
            <a:r>
              <a:rPr lang="en-US" altLang="ko-KR" dirty="0" smtClean="0"/>
              <a:t>…?</a:t>
            </a:r>
          </a:p>
          <a:p>
            <a:r>
              <a:rPr lang="ko-KR" altLang="en-US" dirty="0" smtClean="0"/>
              <a:t>풀숲을 돌아다닌다 → </a:t>
            </a:r>
            <a:r>
              <a:rPr lang="ko-KR" altLang="en-US" b="1" u="sng" dirty="0" err="1" smtClean="0">
                <a:solidFill>
                  <a:srgbClr val="FF0000"/>
                </a:solidFill>
              </a:rPr>
              <a:t>몬스터를</a:t>
            </a:r>
            <a:r>
              <a:rPr lang="ko-KR" altLang="en-US" b="1" u="sng" dirty="0" smtClean="0">
                <a:solidFill>
                  <a:srgbClr val="FF0000"/>
                </a:solidFill>
              </a:rPr>
              <a:t> 발견한다</a:t>
            </a:r>
            <a:r>
              <a:rPr lang="en-US" altLang="ko-KR" b="1" u="sng" dirty="0" smtClean="0">
                <a:solidFill>
                  <a:srgbClr val="FF0000"/>
                </a:solidFill>
              </a:rPr>
              <a:t>! </a:t>
            </a:r>
            <a:r>
              <a:rPr lang="ko-KR" altLang="en-US" b="1" u="sng" dirty="0" smtClean="0"/>
              <a:t>→ </a:t>
            </a:r>
            <a:r>
              <a:rPr lang="ko-KR" altLang="en-US" b="1" u="sng" dirty="0" smtClean="0">
                <a:solidFill>
                  <a:srgbClr val="00B0F0"/>
                </a:solidFill>
              </a:rPr>
              <a:t>도망치던가</a:t>
            </a:r>
            <a:r>
              <a:rPr lang="en-US" altLang="ko-KR" b="1" u="sng" dirty="0" smtClean="0">
                <a:solidFill>
                  <a:srgbClr val="00B0F0"/>
                </a:solidFill>
              </a:rPr>
              <a:t>, </a:t>
            </a:r>
            <a:r>
              <a:rPr lang="ko-KR" altLang="en-US" b="1" u="sng" dirty="0" smtClean="0">
                <a:solidFill>
                  <a:srgbClr val="00B0F0"/>
                </a:solidFill>
              </a:rPr>
              <a:t>싸운다</a:t>
            </a:r>
            <a:r>
              <a:rPr lang="ko-KR" altLang="en-US" dirty="0" smtClean="0"/>
              <a:t>→</a:t>
            </a:r>
            <a:r>
              <a:rPr lang="ko-KR" altLang="en-US" b="1" u="sng" dirty="0" smtClean="0">
                <a:solidFill>
                  <a:schemeClr val="accent1">
                    <a:lumMod val="75000"/>
                  </a:schemeClr>
                </a:solidFill>
              </a:rPr>
              <a:t>그대로 때려잡을지 </a:t>
            </a:r>
            <a:r>
              <a:rPr lang="ko-KR" altLang="en-US" b="1" u="sng" dirty="0" err="1" smtClean="0">
                <a:solidFill>
                  <a:schemeClr val="accent1">
                    <a:lumMod val="75000"/>
                  </a:schemeClr>
                </a:solidFill>
              </a:rPr>
              <a:t>몬스터볼을</a:t>
            </a:r>
            <a:r>
              <a:rPr lang="ko-KR" altLang="en-US" b="1" u="sng" dirty="0" smtClean="0">
                <a:solidFill>
                  <a:schemeClr val="accent1">
                    <a:lumMod val="75000"/>
                  </a:schemeClr>
                </a:solidFill>
              </a:rPr>
              <a:t> 던질지 고민한다</a:t>
            </a:r>
            <a:endParaRPr lang="en-US" altLang="ko-KR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b="1" u="sng" dirty="0" smtClean="0"/>
          </a:p>
          <a:p>
            <a:r>
              <a:rPr lang="ko-KR" altLang="en-US" sz="1600" dirty="0" smtClean="0"/>
              <a:t>발견한 다음 싸워서 </a:t>
            </a:r>
            <a:r>
              <a:rPr lang="ko-KR" altLang="en-US" sz="1600" dirty="0" err="1" smtClean="0"/>
              <a:t>몬스터볼을</a:t>
            </a:r>
            <a:r>
              <a:rPr lang="ko-KR" altLang="en-US" sz="1600" dirty="0" smtClean="0"/>
              <a:t> 던질 수도 있고 도망칠 수도 있다</a:t>
            </a:r>
            <a:r>
              <a:rPr lang="en-US" altLang="ko-KR" sz="1600" dirty="0" smtClean="0"/>
              <a:t>?? </a:t>
            </a:r>
            <a:r>
              <a:rPr lang="ko-KR" altLang="en-US" sz="1600" dirty="0" smtClean="0"/>
              <a:t>이런 </a:t>
            </a:r>
            <a:r>
              <a:rPr lang="en-US" altLang="ko-KR" sz="1600" dirty="0" smtClean="0"/>
              <a:t>RPG</a:t>
            </a:r>
            <a:r>
              <a:rPr lang="ko-KR" altLang="en-US" sz="1600" dirty="0" smtClean="0"/>
              <a:t>적 </a:t>
            </a:r>
            <a:r>
              <a:rPr lang="ko-KR" altLang="en-US" sz="1600" dirty="0" err="1" smtClean="0"/>
              <a:t>컨셉의</a:t>
            </a:r>
            <a:r>
              <a:rPr lang="ko-KR" altLang="en-US" sz="1600" dirty="0" smtClean="0"/>
              <a:t> 게임을 슈팅게임으로 만들 수는 없을까</a:t>
            </a:r>
            <a:r>
              <a:rPr lang="en-US" altLang="ko-KR" sz="1600" dirty="0" smtClean="0"/>
              <a:t>…?</a:t>
            </a:r>
          </a:p>
          <a:p>
            <a:r>
              <a:rPr lang="ko-KR" altLang="en-US" sz="1700" dirty="0" smtClean="0"/>
              <a:t>→ 이렇게 고민해서 생각해낸 것이 바로 슈팅게임으로 만들자</a:t>
            </a:r>
            <a:r>
              <a:rPr lang="en-US" altLang="ko-KR" sz="1700" dirty="0" smtClean="0"/>
              <a:t>!</a:t>
            </a:r>
            <a:endParaRPr lang="en-US" altLang="ko-KR" sz="17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A0523FA6-B1F6-43BD-A12A-5C864B33291B}"/>
              </a:ext>
            </a:extLst>
          </p:cNvPr>
          <p:cNvSpPr/>
          <p:nvPr/>
        </p:nvSpPr>
        <p:spPr>
          <a:xfrm>
            <a:off x="5726097" y="4119239"/>
            <a:ext cx="5362113" cy="4350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누구에게나 친숙한 소재 포켓몬스터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!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84E47277-03FF-4C48-9D89-E6222C45C651}"/>
              </a:ext>
            </a:extLst>
          </p:cNvPr>
          <p:cNvSpPr/>
          <p:nvPr/>
        </p:nvSpPr>
        <p:spPr>
          <a:xfrm>
            <a:off x="5726096" y="4767309"/>
            <a:ext cx="5362113" cy="4350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남녀노소 누구나 즐길 수 있는  간단한 인터페이스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!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내용 개체 틀 13">
            <a:extLst>
              <a:ext uri="{FF2B5EF4-FFF2-40B4-BE49-F238E27FC236}">
                <a16:creationId xmlns="" xmlns:a16="http://schemas.microsoft.com/office/drawing/2014/main" id="{4BE2B102-395B-48FF-A62D-3D421F81C68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50029" y="1627848"/>
            <a:ext cx="3595338" cy="3441561"/>
          </a:xfrm>
        </p:spPr>
      </p:pic>
    </p:spTree>
    <p:extLst>
      <p:ext uri="{BB962C8B-B14F-4D97-AF65-F5344CB8AC3E}">
        <p14:creationId xmlns:p14="http://schemas.microsoft.com/office/powerpoint/2010/main" val="115230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4C84356-D479-4334-9194-8528CD86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67" y="0"/>
            <a:ext cx="10396882" cy="1151965"/>
          </a:xfrm>
        </p:spPr>
        <p:txBody>
          <a:bodyPr/>
          <a:lstStyle/>
          <a:p>
            <a:r>
              <a:rPr lang="en-US" altLang="ko-KR" dirty="0"/>
              <a:t>Development Range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="" xmlns:a16="http://schemas.microsoft.com/office/drawing/2014/main" id="{388A88A2-0AE2-4C0D-8E41-771A6772CDB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29313610"/>
              </p:ext>
            </p:extLst>
          </p:nvPr>
        </p:nvGraphicFramePr>
        <p:xfrm>
          <a:off x="683867" y="923277"/>
          <a:ext cx="10394949" cy="4527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511">
                  <a:extLst>
                    <a:ext uri="{9D8B030D-6E8A-4147-A177-3AD203B41FA5}">
                      <a16:colId xmlns="" xmlns:a16="http://schemas.microsoft.com/office/drawing/2014/main" val="817937355"/>
                    </a:ext>
                  </a:extLst>
                </a:gridCol>
                <a:gridCol w="4287914">
                  <a:extLst>
                    <a:ext uri="{9D8B030D-6E8A-4147-A177-3AD203B41FA5}">
                      <a16:colId xmlns="" xmlns:a16="http://schemas.microsoft.com/office/drawing/2014/main" val="3024832388"/>
                    </a:ext>
                  </a:extLst>
                </a:gridCol>
                <a:gridCol w="4928524">
                  <a:extLst>
                    <a:ext uri="{9D8B030D-6E8A-4147-A177-3AD203B41FA5}">
                      <a16:colId xmlns="" xmlns:a16="http://schemas.microsoft.com/office/drawing/2014/main" val="340120907"/>
                    </a:ext>
                  </a:extLst>
                </a:gridCol>
              </a:tblGrid>
              <a:tr h="8670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171857"/>
                  </a:ext>
                </a:extLst>
              </a:tr>
              <a:tr h="89893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캐릭터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방향 혹은 </a:t>
                      </a:r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방향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상하좌우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대각선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방향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키보드로 </a:t>
                      </a:r>
                      <a:r>
                        <a:rPr lang="ko-KR" altLang="en-US" sz="1400" dirty="0"/>
                        <a:t>입력 시 캐릭터가 특정방향으로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360</a:t>
                      </a:r>
                      <a:r>
                        <a:rPr lang="ko-KR" altLang="en-US" sz="1400" dirty="0"/>
                        <a:t>도 마우스에  의한 자연스러운 움직임</a:t>
                      </a:r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마우스 </a:t>
                      </a:r>
                      <a:r>
                        <a:rPr lang="ko-KR" altLang="en-US" sz="1400" dirty="0"/>
                        <a:t>이동 시 캐릭터가 마우스 방향으로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59277651"/>
                  </a:ext>
                </a:extLst>
              </a:tr>
              <a:tr h="9313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캐릭터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r>
                        <a:rPr lang="ko-KR" altLang="en-US" sz="1400" dirty="0"/>
                        <a:t>키 </a:t>
                      </a:r>
                      <a:r>
                        <a:rPr lang="ko-KR" altLang="en-US" sz="1400" dirty="0" err="1"/>
                        <a:t>입력시</a:t>
                      </a:r>
                      <a:r>
                        <a:rPr lang="ko-KR" altLang="en-US" sz="1400" dirty="0"/>
                        <a:t> 탄 발사</a:t>
                      </a:r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r>
                        <a:rPr lang="ko-KR" altLang="en-US" sz="1400" dirty="0"/>
                        <a:t>키 </a:t>
                      </a:r>
                      <a:r>
                        <a:rPr lang="ko-KR" altLang="en-US" sz="1400" dirty="0" err="1"/>
                        <a:t>입력시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필살기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smtClean="0"/>
                        <a:t>사용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도우미 기능 구현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같이 탄을 발사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필살기처럼</a:t>
                      </a:r>
                      <a:r>
                        <a:rPr lang="ko-KR" altLang="en-US" sz="1400" dirty="0" smtClean="0"/>
                        <a:t>  </a:t>
                      </a:r>
                      <a:r>
                        <a:rPr lang="ko-KR" altLang="en-US" sz="1400" dirty="0"/>
                        <a:t>횟수제한 및 제한시간을 걸어둔다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94934032"/>
                  </a:ext>
                </a:extLst>
              </a:tr>
              <a:tr h="9313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맵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개의 </a:t>
                      </a:r>
                      <a:r>
                        <a:rPr lang="ko-KR" altLang="en-US" sz="1400" dirty="0" smtClean="0"/>
                        <a:t>스테이지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→  파이어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프리져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썬더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0042143"/>
                  </a:ext>
                </a:extLst>
              </a:tr>
              <a:tr h="89893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적 </a:t>
                      </a:r>
                      <a:r>
                        <a:rPr lang="en-US" altLang="ko-KR" sz="1400" dirty="0"/>
                        <a:t>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랜덤하게 오른쪽이나 아래에서 출현하여 탄을 발사한다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일반적인 몬스터 이외에 보스 </a:t>
                      </a:r>
                      <a:r>
                        <a:rPr lang="ko-KR" altLang="en-US" sz="1400" dirty="0" err="1"/>
                        <a:t>몬스터를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smtClean="0"/>
                        <a:t>구현한다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8069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83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4C84356-D479-4334-9194-8528CD86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67" y="0"/>
            <a:ext cx="10396882" cy="1151965"/>
          </a:xfrm>
        </p:spPr>
        <p:txBody>
          <a:bodyPr/>
          <a:lstStyle/>
          <a:p>
            <a:r>
              <a:rPr lang="en-US" altLang="ko-KR" dirty="0"/>
              <a:t>Development Range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="" xmlns:a16="http://schemas.microsoft.com/office/drawing/2014/main" id="{388A88A2-0AE2-4C0D-8E41-771A6772CDB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10126481"/>
              </p:ext>
            </p:extLst>
          </p:nvPr>
        </p:nvGraphicFramePr>
        <p:xfrm>
          <a:off x="683867" y="923277"/>
          <a:ext cx="10394949" cy="3855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511">
                  <a:extLst>
                    <a:ext uri="{9D8B030D-6E8A-4147-A177-3AD203B41FA5}">
                      <a16:colId xmlns="" xmlns:a16="http://schemas.microsoft.com/office/drawing/2014/main" val="817937355"/>
                    </a:ext>
                  </a:extLst>
                </a:gridCol>
                <a:gridCol w="4287914">
                  <a:extLst>
                    <a:ext uri="{9D8B030D-6E8A-4147-A177-3AD203B41FA5}">
                      <a16:colId xmlns="" xmlns:a16="http://schemas.microsoft.com/office/drawing/2014/main" val="3024832388"/>
                    </a:ext>
                  </a:extLst>
                </a:gridCol>
                <a:gridCol w="4928524">
                  <a:extLst>
                    <a:ext uri="{9D8B030D-6E8A-4147-A177-3AD203B41FA5}">
                      <a16:colId xmlns="" xmlns:a16="http://schemas.microsoft.com/office/drawing/2014/main" val="340120907"/>
                    </a:ext>
                  </a:extLst>
                </a:gridCol>
              </a:tblGrid>
              <a:tr h="8670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171857"/>
                  </a:ext>
                </a:extLst>
              </a:tr>
              <a:tr h="9313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아이템  </a:t>
                      </a:r>
                      <a:r>
                        <a:rPr lang="ko-KR" altLang="en-US" sz="1400" dirty="0" smtClean="0"/>
                        <a:t>구현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캐릭터가 </a:t>
                      </a:r>
                      <a:r>
                        <a:rPr lang="ko-KR" altLang="en-US" sz="1400" dirty="0"/>
                        <a:t>적과 접촉 및 적이 쏜 탄에 </a:t>
                      </a:r>
                      <a:r>
                        <a:rPr lang="ko-KR" altLang="en-US" sz="1400" dirty="0" smtClean="0"/>
                        <a:t>접촉 시 </a:t>
                      </a:r>
                      <a:r>
                        <a:rPr lang="ko-KR" altLang="en-US" sz="1400" dirty="0"/>
                        <a:t>죽는다</a:t>
                      </a:r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캐릭터가 </a:t>
                      </a:r>
                      <a:r>
                        <a:rPr lang="ko-KR" altLang="en-US" sz="1400" dirty="0"/>
                        <a:t>적이나 보스를 </a:t>
                      </a:r>
                      <a:r>
                        <a:rPr lang="ko-KR" altLang="en-US" sz="1400" dirty="0" smtClean="0"/>
                        <a:t>죽일 시 </a:t>
                      </a:r>
                      <a:r>
                        <a:rPr lang="ko-KR" altLang="en-US" sz="1400" dirty="0"/>
                        <a:t>점수를 얻는다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캐릭터에게 체력을 부여하여 체력이 </a:t>
                      </a:r>
                      <a:r>
                        <a:rPr lang="en-US" altLang="ko-KR" sz="1400" dirty="0"/>
                        <a:t>0</a:t>
                      </a:r>
                      <a:r>
                        <a:rPr lang="ko-KR" altLang="en-US" sz="1400" dirty="0" smtClean="0"/>
                        <a:t>이 될 </a:t>
                      </a:r>
                      <a:r>
                        <a:rPr lang="ko-KR" altLang="en-US" sz="1400" dirty="0"/>
                        <a:t>시 죽게 만든다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94934032"/>
                  </a:ext>
                </a:extLst>
              </a:tr>
              <a:tr h="9313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사운드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배경음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/>
                        <a:t>스테이지 </a:t>
                      </a:r>
                      <a:r>
                        <a:rPr lang="ko-KR" altLang="en-US" sz="1400" dirty="0" err="1" smtClean="0"/>
                        <a:t>클리어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/>
                        <a:t>탄 </a:t>
                      </a:r>
                      <a:r>
                        <a:rPr lang="ko-KR" altLang="en-US" sz="1400" dirty="0" smtClean="0"/>
                        <a:t>발사 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시작 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/>
                        <a:t>사망 </a:t>
                      </a:r>
                      <a:r>
                        <a:rPr lang="ko-KR" altLang="en-US" sz="1400" dirty="0" smtClean="0"/>
                        <a:t>등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0042143"/>
                  </a:ext>
                </a:extLst>
              </a:tr>
              <a:tr h="898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애니메이션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기존의 캐릭터 및 적의 </a:t>
                      </a:r>
                      <a:r>
                        <a:rPr lang="ko-KR" altLang="en-US" sz="1400" dirty="0" smtClean="0"/>
                        <a:t>움직임 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/>
                        <a:t>탄 발사</a:t>
                      </a:r>
                      <a:r>
                        <a:rPr lang="en-US" altLang="ko-KR" sz="1400" dirty="0" smtClean="0"/>
                        <a:t>,   </a:t>
                      </a:r>
                      <a:r>
                        <a:rPr lang="ko-KR" altLang="en-US" sz="1400" dirty="0" smtClean="0"/>
                        <a:t>사망 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필살기사용 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/>
                        <a:t>도우미 </a:t>
                      </a:r>
                      <a:r>
                        <a:rPr lang="ko-KR" altLang="en-US" sz="1400" dirty="0" smtClean="0"/>
                        <a:t>등 </a:t>
                      </a:r>
                      <a:endParaRPr lang="en-US" altLang="ko-K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8069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90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E884EB6-1564-498D-84F5-75122817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Screens Expected 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="" xmlns:a16="http://schemas.microsoft.com/office/drawing/2014/main" id="{FFA5F613-52CF-419F-A2BD-7FDA6B69289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211192" y="1837765"/>
            <a:ext cx="4330131" cy="2788704"/>
          </a:xfrm>
        </p:spPr>
      </p:pic>
      <p:pic>
        <p:nvPicPr>
          <p:cNvPr id="1026" name="Picture 2" descr="텐가이 메인메뉴에 대한 이미지 검색결과">
            <a:extLst>
              <a:ext uri="{FF2B5EF4-FFF2-40B4-BE49-F238E27FC236}">
                <a16:creationId xmlns="" xmlns:a16="http://schemas.microsoft.com/office/drawing/2014/main" id="{5424B36E-7F3A-42B0-9D6B-2C116C1E2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62" y="1837765"/>
            <a:ext cx="4474530" cy="278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B3122D12-6938-44CE-B36C-B451259DE9E1}"/>
              </a:ext>
            </a:extLst>
          </p:cNvPr>
          <p:cNvSpPr/>
          <p:nvPr/>
        </p:nvSpPr>
        <p:spPr>
          <a:xfrm>
            <a:off x="2183814" y="4820574"/>
            <a:ext cx="1580225" cy="4350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메인메뉴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4AAE734A-AB91-4F89-9A8C-561522DE1460}"/>
              </a:ext>
            </a:extLst>
          </p:cNvPr>
          <p:cNvSpPr/>
          <p:nvPr/>
        </p:nvSpPr>
        <p:spPr>
          <a:xfrm>
            <a:off x="6586144" y="4820574"/>
            <a:ext cx="1580225" cy="4350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캐릭터 선택</a:t>
            </a:r>
          </a:p>
        </p:txBody>
      </p:sp>
    </p:spTree>
    <p:extLst>
      <p:ext uri="{BB962C8B-B14F-4D97-AF65-F5344CB8AC3E}">
        <p14:creationId xmlns:p14="http://schemas.microsoft.com/office/powerpoint/2010/main" val="356371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27DE3EE-D026-4AFD-B371-94A0638E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Screens Expected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="" xmlns:a16="http://schemas.microsoft.com/office/drawing/2014/main" id="{44C2CDEF-3923-489F-A7CD-D22235D320B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765872"/>
            <a:ext cx="3200554" cy="28597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4AC71B2-7519-43DB-8841-7EC10D2F1F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355" y="1765872"/>
            <a:ext cx="3203715" cy="28597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A2C46E07-AAB4-4E6E-9DBF-6A591291FE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909" y="1765872"/>
            <a:ext cx="3203715" cy="2859716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2CD9E68B-66C9-480D-823A-1B7BFDDE67BE}"/>
              </a:ext>
            </a:extLst>
          </p:cNvPr>
          <p:cNvSpPr/>
          <p:nvPr/>
        </p:nvSpPr>
        <p:spPr>
          <a:xfrm>
            <a:off x="1500326" y="4829452"/>
            <a:ext cx="1580225" cy="6658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탄을 쏴서 때리고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4C620D92-83A6-4FCE-8F4F-342D051F3B2B}"/>
              </a:ext>
            </a:extLst>
          </p:cNvPr>
          <p:cNvSpPr/>
          <p:nvPr/>
        </p:nvSpPr>
        <p:spPr>
          <a:xfrm>
            <a:off x="4515775" y="4829452"/>
            <a:ext cx="1580225" cy="6658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적들을 터뜨리고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AAD7DD6E-8D2D-4D0F-9969-156CB4D4EDB0}"/>
              </a:ext>
            </a:extLst>
          </p:cNvPr>
          <p:cNvSpPr/>
          <p:nvPr/>
        </p:nvSpPr>
        <p:spPr>
          <a:xfrm>
            <a:off x="7898653" y="4829451"/>
            <a:ext cx="1580225" cy="6658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적들을 피하고</a:t>
            </a:r>
          </a:p>
        </p:txBody>
      </p:sp>
    </p:spTree>
    <p:extLst>
      <p:ext uri="{BB962C8B-B14F-4D97-AF65-F5344CB8AC3E}">
        <p14:creationId xmlns:p14="http://schemas.microsoft.com/office/powerpoint/2010/main" val="130248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E03EE3C-4EE4-4D64-9C99-4E888DB02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Screens Expected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="" xmlns:a16="http://schemas.microsoft.com/office/drawing/2014/main" id="{041886F9-7864-4253-8FDA-F599ED267F6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837764"/>
            <a:ext cx="3155536" cy="2316986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C4C254B6-B288-491C-9B32-AB25D0A81F24}"/>
              </a:ext>
            </a:extLst>
          </p:cNvPr>
          <p:cNvSpPr/>
          <p:nvPr/>
        </p:nvSpPr>
        <p:spPr>
          <a:xfrm>
            <a:off x="1377627" y="4625266"/>
            <a:ext cx="1580225" cy="8256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아이템을 먹어서 강력해지고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4DD6795-394E-47A9-BA6A-0E1E83AF1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337" y="1835526"/>
            <a:ext cx="3155536" cy="23169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5C2F5FEB-D5F0-4FD1-B187-DE8E521DA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872" y="1835526"/>
            <a:ext cx="3061527" cy="2316986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473E43F3-FA51-49E1-B8A3-38DE28E7C649}"/>
              </a:ext>
            </a:extLst>
          </p:cNvPr>
          <p:cNvSpPr/>
          <p:nvPr/>
        </p:nvSpPr>
        <p:spPr>
          <a:xfrm>
            <a:off x="4848477" y="4618737"/>
            <a:ext cx="4296790" cy="6835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만약 적의 탄에 맞거나 적에게 닿으면 죽는다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39056DAE-4CB4-40D4-BF28-756F2EF972D4}"/>
              </a:ext>
            </a:extLst>
          </p:cNvPr>
          <p:cNvSpPr/>
          <p:nvPr/>
        </p:nvSpPr>
        <p:spPr>
          <a:xfrm>
            <a:off x="4669654" y="3142695"/>
            <a:ext cx="1091954" cy="90552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5CF1ACB6-7BE5-44E6-810C-D9CFCC4B7E9E}"/>
              </a:ext>
            </a:extLst>
          </p:cNvPr>
          <p:cNvSpPr/>
          <p:nvPr/>
        </p:nvSpPr>
        <p:spPr>
          <a:xfrm>
            <a:off x="8637973" y="2994019"/>
            <a:ext cx="541538" cy="8944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4C84356-D479-4334-9194-8528CD86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67" y="0"/>
            <a:ext cx="10396882" cy="1151965"/>
          </a:xfrm>
        </p:spPr>
        <p:txBody>
          <a:bodyPr/>
          <a:lstStyle/>
          <a:p>
            <a:r>
              <a:rPr lang="en-US" altLang="ko-KR" dirty="0" err="1"/>
              <a:t>Shedule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="" xmlns:a16="http://schemas.microsoft.com/office/drawing/2014/main" id="{388A88A2-0AE2-4C0D-8E41-771A6772CDB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17667292"/>
              </p:ext>
            </p:extLst>
          </p:nvPr>
        </p:nvGraphicFramePr>
        <p:xfrm>
          <a:off x="683867" y="923277"/>
          <a:ext cx="10394949" cy="4358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38">
                  <a:extLst>
                    <a:ext uri="{9D8B030D-6E8A-4147-A177-3AD203B41FA5}">
                      <a16:colId xmlns="" xmlns:a16="http://schemas.microsoft.com/office/drawing/2014/main" val="817937355"/>
                    </a:ext>
                  </a:extLst>
                </a:gridCol>
                <a:gridCol w="2210540">
                  <a:extLst>
                    <a:ext uri="{9D8B030D-6E8A-4147-A177-3AD203B41FA5}">
                      <a16:colId xmlns="" xmlns:a16="http://schemas.microsoft.com/office/drawing/2014/main" val="3024832388"/>
                    </a:ext>
                  </a:extLst>
                </a:gridCol>
                <a:gridCol w="7438971">
                  <a:extLst>
                    <a:ext uri="{9D8B030D-6E8A-4147-A177-3AD203B41FA5}">
                      <a16:colId xmlns="" xmlns:a16="http://schemas.microsoft.com/office/drawing/2014/main" val="340120907"/>
                    </a:ext>
                  </a:extLst>
                </a:gridCol>
              </a:tblGrid>
              <a:tr h="6814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171857"/>
                  </a:ext>
                </a:extLst>
              </a:tr>
              <a:tr h="706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리소스 추출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게임에 필요한 캐릭터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 배경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무기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폭탄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아이템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폭발 등을 </a:t>
                      </a:r>
                      <a:r>
                        <a:rPr lang="ko-KR" altLang="en-US" sz="1400" dirty="0" smtClean="0"/>
                        <a:t>구한다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59277651"/>
                  </a:ext>
                </a:extLst>
              </a:tr>
              <a:tr h="7427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배경 및 기본 움직임 구현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게임 화면에 배경을 넣고 캐릭터의 움직임을 구현한다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94934032"/>
                  </a:ext>
                </a:extLst>
              </a:tr>
              <a:tr h="7427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무기 및 적 구현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움직이는 캐릭터에 탄을 쏘는 기능을 구현하고 적을 게임화면에 구현한다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5428259"/>
                  </a:ext>
                </a:extLst>
              </a:tr>
              <a:tr h="7427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적의 </a:t>
                      </a:r>
                      <a:r>
                        <a:rPr lang="en-US" altLang="ko-KR" sz="1400" dirty="0"/>
                        <a:t>AI</a:t>
                      </a:r>
                      <a:r>
                        <a:rPr lang="ko-KR" altLang="en-US" sz="1400" dirty="0"/>
                        <a:t>구현 및 보스 패턴 구현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적의 움직임 및 보스를 구현한다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25451361"/>
                  </a:ext>
                </a:extLst>
              </a:tr>
              <a:tr h="7427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도우미 및 아이템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필살기</a:t>
                      </a:r>
                      <a:r>
                        <a:rPr lang="ko-KR" altLang="en-US" sz="1400" dirty="0"/>
                        <a:t> 구현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캐릭터를 도와줄 도우미를 구현하며 캐릭터의 능력치를 올려 줄 아이템 및 필살기를 구현한다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300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33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주요 이벤트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TM04033927[[fn=주요 이벤트]]</Template>
  <TotalTime>121</TotalTime>
  <Words>416</Words>
  <Application>Microsoft Office PowerPoint</Application>
  <PresentationFormat>와이드스크린</PresentationFormat>
  <Paragraphs>100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Impact</vt:lpstr>
      <vt:lpstr>주요 이벤트</vt:lpstr>
      <vt:lpstr>POKEMON Shooter!! </vt:lpstr>
      <vt:lpstr>contents</vt:lpstr>
      <vt:lpstr>Game concept</vt:lpstr>
      <vt:lpstr>Development Range</vt:lpstr>
      <vt:lpstr>Development Range</vt:lpstr>
      <vt:lpstr>Screens Expected </vt:lpstr>
      <vt:lpstr>Screens Expected </vt:lpstr>
      <vt:lpstr>Screens Expected </vt:lpstr>
      <vt:lpstr>Shedule</vt:lpstr>
      <vt:lpstr>Shedule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 Shooter!! (포켓몬 슈터!!)</dc:title>
  <dc:creator>박 정만</dc:creator>
  <cp:lastModifiedBy>Cute</cp:lastModifiedBy>
  <cp:revision>27</cp:revision>
  <dcterms:created xsi:type="dcterms:W3CDTF">2018-09-26T06:21:19Z</dcterms:created>
  <dcterms:modified xsi:type="dcterms:W3CDTF">2018-09-26T11:58:23Z</dcterms:modified>
</cp:coreProperties>
</file>