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29" r:id="rId2"/>
    <p:sldId id="827" r:id="rId3"/>
    <p:sldId id="831" r:id="rId4"/>
    <p:sldId id="835" r:id="rId5"/>
    <p:sldId id="836" r:id="rId6"/>
    <p:sldId id="837" r:id="rId7"/>
    <p:sldId id="838" r:id="rId8"/>
    <p:sldId id="839" r:id="rId9"/>
    <p:sldId id="84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AB"/>
    <a:srgbClr val="4F5064"/>
    <a:srgbClr val="292D43"/>
    <a:srgbClr val="1D202F"/>
    <a:srgbClr val="01A290"/>
    <a:srgbClr val="F0F0F0"/>
    <a:srgbClr val="215483"/>
    <a:srgbClr val="E5E5E5"/>
    <a:srgbClr val="434544"/>
    <a:srgbClr val="3B4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5990" autoAdjust="0"/>
  </p:normalViewPr>
  <p:slideViewPr>
    <p:cSldViewPr snapToGrid="0">
      <p:cViewPr varScale="1">
        <p:scale>
          <a:sx n="50" d="100"/>
          <a:sy n="50" d="100"/>
        </p:scale>
        <p:origin x="34" y="59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98599" y="187489"/>
            <a:ext cx="11219925" cy="6691313"/>
            <a:chOff x="280725" y="1590675"/>
            <a:chExt cx="11219925" cy="6691313"/>
          </a:xfrm>
        </p:grpSpPr>
        <p:sp>
          <p:nvSpPr>
            <p:cNvPr id="9" name="평행 사변형 8"/>
            <p:cNvSpPr/>
            <p:nvPr/>
          </p:nvSpPr>
          <p:spPr>
            <a:xfrm>
              <a:off x="628650" y="1590675"/>
              <a:ext cx="10872000" cy="175278"/>
            </a:xfrm>
            <a:prstGeom prst="parallelogram">
              <a:avLst>
                <a:gd name="adj" fmla="val 12537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0929717" y="1593850"/>
              <a:ext cx="566957" cy="6688138"/>
            </a:xfrm>
            <a:custGeom>
              <a:avLst/>
              <a:gdLst>
                <a:gd name="connsiteX0" fmla="*/ 576482 w 576482"/>
                <a:gd name="connsiteY0" fmla="*/ 0 h 5416550"/>
                <a:gd name="connsiteX1" fmla="*/ 274864 w 576482"/>
                <a:gd name="connsiteY1" fmla="*/ 5416550 h 5416550"/>
                <a:gd name="connsiteX2" fmla="*/ 0 w 576482"/>
                <a:gd name="connsiteY2" fmla="*/ 5416550 h 5416550"/>
                <a:gd name="connsiteX3" fmla="*/ 357407 w 576482"/>
                <a:gd name="connsiteY3" fmla="*/ 171450 h 5416550"/>
                <a:gd name="connsiteX0" fmla="*/ 576482 w 576482"/>
                <a:gd name="connsiteY0" fmla="*/ 0 h 6597650"/>
                <a:gd name="connsiteX1" fmla="*/ 208189 w 576482"/>
                <a:gd name="connsiteY1" fmla="*/ 6597650 h 6597650"/>
                <a:gd name="connsiteX2" fmla="*/ 0 w 576482"/>
                <a:gd name="connsiteY2" fmla="*/ 5416550 h 6597650"/>
                <a:gd name="connsiteX3" fmla="*/ 357407 w 576482"/>
                <a:gd name="connsiteY3" fmla="*/ 171450 h 6597650"/>
                <a:gd name="connsiteX4" fmla="*/ 576482 w 576482"/>
                <a:gd name="connsiteY4" fmla="*/ 0 h 6597650"/>
                <a:gd name="connsiteX0" fmla="*/ 557432 w 557432"/>
                <a:gd name="connsiteY0" fmla="*/ 0 h 6597650"/>
                <a:gd name="connsiteX1" fmla="*/ 189139 w 557432"/>
                <a:gd name="connsiteY1" fmla="*/ 6597650 h 6597650"/>
                <a:gd name="connsiteX2" fmla="*/ 0 w 557432"/>
                <a:gd name="connsiteY2" fmla="*/ 6588125 h 6597650"/>
                <a:gd name="connsiteX3" fmla="*/ 338357 w 557432"/>
                <a:gd name="connsiteY3" fmla="*/ 171450 h 6597650"/>
                <a:gd name="connsiteX4" fmla="*/ 557432 w 557432"/>
                <a:gd name="connsiteY4" fmla="*/ 0 h 6597650"/>
                <a:gd name="connsiteX0" fmla="*/ 557432 w 557432"/>
                <a:gd name="connsiteY0" fmla="*/ 0 h 6588125"/>
                <a:gd name="connsiteX1" fmla="*/ 189139 w 557432"/>
                <a:gd name="connsiteY1" fmla="*/ 6583363 h 6588125"/>
                <a:gd name="connsiteX2" fmla="*/ 0 w 557432"/>
                <a:gd name="connsiteY2" fmla="*/ 6588125 h 6588125"/>
                <a:gd name="connsiteX3" fmla="*/ 338357 w 557432"/>
                <a:gd name="connsiteY3" fmla="*/ 171450 h 6588125"/>
                <a:gd name="connsiteX4" fmla="*/ 557432 w 557432"/>
                <a:gd name="connsiteY4" fmla="*/ 0 h 6588125"/>
                <a:gd name="connsiteX0" fmla="*/ 557432 w 557432"/>
                <a:gd name="connsiteY0" fmla="*/ 0 h 6688138"/>
                <a:gd name="connsiteX1" fmla="*/ 179614 w 557432"/>
                <a:gd name="connsiteY1" fmla="*/ 6688138 h 6688138"/>
                <a:gd name="connsiteX2" fmla="*/ 0 w 557432"/>
                <a:gd name="connsiteY2" fmla="*/ 6588125 h 6688138"/>
                <a:gd name="connsiteX3" fmla="*/ 338357 w 557432"/>
                <a:gd name="connsiteY3" fmla="*/ 171450 h 6688138"/>
                <a:gd name="connsiteX4" fmla="*/ 557432 w 557432"/>
                <a:gd name="connsiteY4" fmla="*/ 0 h 6688138"/>
                <a:gd name="connsiteX0" fmla="*/ 566957 w 566957"/>
                <a:gd name="connsiteY0" fmla="*/ 0 h 6688138"/>
                <a:gd name="connsiteX1" fmla="*/ 189139 w 566957"/>
                <a:gd name="connsiteY1" fmla="*/ 6688138 h 6688138"/>
                <a:gd name="connsiteX2" fmla="*/ 0 w 566957"/>
                <a:gd name="connsiteY2" fmla="*/ 6664325 h 6688138"/>
                <a:gd name="connsiteX3" fmla="*/ 347882 w 566957"/>
                <a:gd name="connsiteY3" fmla="*/ 171450 h 6688138"/>
                <a:gd name="connsiteX4" fmla="*/ 566957 w 566957"/>
                <a:gd name="connsiteY4" fmla="*/ 0 h 6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957" h="6688138">
                  <a:moveTo>
                    <a:pt x="566957" y="0"/>
                  </a:moveTo>
                  <a:lnTo>
                    <a:pt x="189139" y="6688138"/>
                  </a:lnTo>
                  <a:lnTo>
                    <a:pt x="0" y="6664325"/>
                  </a:lnTo>
                  <a:lnTo>
                    <a:pt x="347882" y="171450"/>
                  </a:lnTo>
                  <a:lnTo>
                    <a:pt x="566957" y="0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80725" y="1765954"/>
              <a:ext cx="10996876" cy="6511271"/>
            </a:xfrm>
            <a:custGeom>
              <a:avLst/>
              <a:gdLst>
                <a:gd name="connsiteX0" fmla="*/ 254818 w 10911151"/>
                <a:gd name="connsiteY0" fmla="*/ 0 h 5244446"/>
                <a:gd name="connsiteX1" fmla="*/ 10911151 w 10911151"/>
                <a:gd name="connsiteY1" fmla="*/ 0 h 5244446"/>
                <a:gd name="connsiteX2" fmla="*/ 10656333 w 10911151"/>
                <a:gd name="connsiteY2" fmla="*/ 5244446 h 5244446"/>
                <a:gd name="connsiteX3" fmla="*/ 0 w 10911151"/>
                <a:gd name="connsiteY3" fmla="*/ 5244446 h 5244446"/>
                <a:gd name="connsiteX0" fmla="*/ 254818 w 10911151"/>
                <a:gd name="connsiteY0" fmla="*/ 0 h 6406496"/>
                <a:gd name="connsiteX1" fmla="*/ 10911151 w 10911151"/>
                <a:gd name="connsiteY1" fmla="*/ 0 h 6406496"/>
                <a:gd name="connsiteX2" fmla="*/ 10599183 w 10911151"/>
                <a:gd name="connsiteY2" fmla="*/ 6406496 h 6406496"/>
                <a:gd name="connsiteX3" fmla="*/ 0 w 10911151"/>
                <a:gd name="connsiteY3" fmla="*/ 5244446 h 6406496"/>
                <a:gd name="connsiteX4" fmla="*/ 254818 w 10911151"/>
                <a:gd name="connsiteY4" fmla="*/ 0 h 6406496"/>
                <a:gd name="connsiteX0" fmla="*/ 340543 w 10996876"/>
                <a:gd name="connsiteY0" fmla="*/ 0 h 6416021"/>
                <a:gd name="connsiteX1" fmla="*/ 10996876 w 10996876"/>
                <a:gd name="connsiteY1" fmla="*/ 0 h 6416021"/>
                <a:gd name="connsiteX2" fmla="*/ 10684908 w 10996876"/>
                <a:gd name="connsiteY2" fmla="*/ 6406496 h 6416021"/>
                <a:gd name="connsiteX3" fmla="*/ 0 w 10996876"/>
                <a:gd name="connsiteY3" fmla="*/ 6416021 h 6416021"/>
                <a:gd name="connsiteX4" fmla="*/ 340543 w 10996876"/>
                <a:gd name="connsiteY4" fmla="*/ 0 h 6416021"/>
                <a:gd name="connsiteX0" fmla="*/ 340543 w 10996876"/>
                <a:gd name="connsiteY0" fmla="*/ 0 h 6511271"/>
                <a:gd name="connsiteX1" fmla="*/ 10996876 w 10996876"/>
                <a:gd name="connsiteY1" fmla="*/ 0 h 6511271"/>
                <a:gd name="connsiteX2" fmla="*/ 10684908 w 10996876"/>
                <a:gd name="connsiteY2" fmla="*/ 6511271 h 6511271"/>
                <a:gd name="connsiteX3" fmla="*/ 0 w 10996876"/>
                <a:gd name="connsiteY3" fmla="*/ 6416021 h 6511271"/>
                <a:gd name="connsiteX4" fmla="*/ 340543 w 10996876"/>
                <a:gd name="connsiteY4" fmla="*/ 0 h 6511271"/>
                <a:gd name="connsiteX0" fmla="*/ 340543 w 10996876"/>
                <a:gd name="connsiteY0" fmla="*/ 0 h 6511271"/>
                <a:gd name="connsiteX1" fmla="*/ 10996876 w 10996876"/>
                <a:gd name="connsiteY1" fmla="*/ 0 h 6511271"/>
                <a:gd name="connsiteX2" fmla="*/ 10684908 w 10996876"/>
                <a:gd name="connsiteY2" fmla="*/ 6511271 h 6511271"/>
                <a:gd name="connsiteX3" fmla="*/ 0 w 10996876"/>
                <a:gd name="connsiteY3" fmla="*/ 6482696 h 6511271"/>
                <a:gd name="connsiteX4" fmla="*/ 340543 w 10996876"/>
                <a:gd name="connsiteY4" fmla="*/ 0 h 651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6876" h="6511271">
                  <a:moveTo>
                    <a:pt x="340543" y="0"/>
                  </a:moveTo>
                  <a:lnTo>
                    <a:pt x="10996876" y="0"/>
                  </a:lnTo>
                  <a:lnTo>
                    <a:pt x="10684908" y="6511271"/>
                  </a:lnTo>
                  <a:lnTo>
                    <a:pt x="0" y="6482696"/>
                  </a:lnTo>
                  <a:lnTo>
                    <a:pt x="3405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3026" y="791936"/>
            <a:ext cx="11181825" cy="6086475"/>
            <a:chOff x="318825" y="1590675"/>
            <a:chExt cx="11181825" cy="6086475"/>
          </a:xfrm>
        </p:grpSpPr>
        <p:sp>
          <p:nvSpPr>
            <p:cNvPr id="17" name="평행 사변형 16"/>
            <p:cNvSpPr/>
            <p:nvPr/>
          </p:nvSpPr>
          <p:spPr>
            <a:xfrm>
              <a:off x="628650" y="1590675"/>
              <a:ext cx="10872000" cy="175278"/>
            </a:xfrm>
            <a:prstGeom prst="parallelogram">
              <a:avLst>
                <a:gd name="adj" fmla="val 12537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958293" y="1593848"/>
              <a:ext cx="538382" cy="6073775"/>
            </a:xfrm>
            <a:custGeom>
              <a:avLst/>
              <a:gdLst>
                <a:gd name="connsiteX0" fmla="*/ 576482 w 576482"/>
                <a:gd name="connsiteY0" fmla="*/ 0 h 5416550"/>
                <a:gd name="connsiteX1" fmla="*/ 274864 w 576482"/>
                <a:gd name="connsiteY1" fmla="*/ 5416550 h 5416550"/>
                <a:gd name="connsiteX2" fmla="*/ 0 w 576482"/>
                <a:gd name="connsiteY2" fmla="*/ 5416550 h 5416550"/>
                <a:gd name="connsiteX3" fmla="*/ 357407 w 576482"/>
                <a:gd name="connsiteY3" fmla="*/ 171450 h 5416550"/>
                <a:gd name="connsiteX0" fmla="*/ 576482 w 576482"/>
                <a:gd name="connsiteY0" fmla="*/ 0 h 6597650"/>
                <a:gd name="connsiteX1" fmla="*/ 208189 w 576482"/>
                <a:gd name="connsiteY1" fmla="*/ 6597650 h 6597650"/>
                <a:gd name="connsiteX2" fmla="*/ 0 w 576482"/>
                <a:gd name="connsiteY2" fmla="*/ 5416550 h 6597650"/>
                <a:gd name="connsiteX3" fmla="*/ 357407 w 576482"/>
                <a:gd name="connsiteY3" fmla="*/ 171450 h 6597650"/>
                <a:gd name="connsiteX4" fmla="*/ 576482 w 576482"/>
                <a:gd name="connsiteY4" fmla="*/ 0 h 6597650"/>
                <a:gd name="connsiteX0" fmla="*/ 557432 w 557432"/>
                <a:gd name="connsiteY0" fmla="*/ 0 h 6597650"/>
                <a:gd name="connsiteX1" fmla="*/ 189139 w 557432"/>
                <a:gd name="connsiteY1" fmla="*/ 6597650 h 6597650"/>
                <a:gd name="connsiteX2" fmla="*/ 0 w 557432"/>
                <a:gd name="connsiteY2" fmla="*/ 6588125 h 6597650"/>
                <a:gd name="connsiteX3" fmla="*/ 338357 w 557432"/>
                <a:gd name="connsiteY3" fmla="*/ 171450 h 6597650"/>
                <a:gd name="connsiteX4" fmla="*/ 557432 w 557432"/>
                <a:gd name="connsiteY4" fmla="*/ 0 h 6597650"/>
                <a:gd name="connsiteX0" fmla="*/ 557432 w 557432"/>
                <a:gd name="connsiteY0" fmla="*/ 0 h 6588125"/>
                <a:gd name="connsiteX1" fmla="*/ 189139 w 557432"/>
                <a:gd name="connsiteY1" fmla="*/ 6583363 h 6588125"/>
                <a:gd name="connsiteX2" fmla="*/ 0 w 557432"/>
                <a:gd name="connsiteY2" fmla="*/ 6588125 h 6588125"/>
                <a:gd name="connsiteX3" fmla="*/ 338357 w 557432"/>
                <a:gd name="connsiteY3" fmla="*/ 171450 h 6588125"/>
                <a:gd name="connsiteX4" fmla="*/ 557432 w 557432"/>
                <a:gd name="connsiteY4" fmla="*/ 0 h 6588125"/>
                <a:gd name="connsiteX0" fmla="*/ 538382 w 538382"/>
                <a:gd name="connsiteY0" fmla="*/ 0 h 6583363"/>
                <a:gd name="connsiteX1" fmla="*/ 170089 w 538382"/>
                <a:gd name="connsiteY1" fmla="*/ 6583363 h 6583363"/>
                <a:gd name="connsiteX2" fmla="*/ 0 w 538382"/>
                <a:gd name="connsiteY2" fmla="*/ 6045200 h 6583363"/>
                <a:gd name="connsiteX3" fmla="*/ 319307 w 538382"/>
                <a:gd name="connsiteY3" fmla="*/ 171450 h 6583363"/>
                <a:gd name="connsiteX4" fmla="*/ 538382 w 538382"/>
                <a:gd name="connsiteY4" fmla="*/ 0 h 6583363"/>
                <a:gd name="connsiteX0" fmla="*/ 538382 w 538382"/>
                <a:gd name="connsiteY0" fmla="*/ 0 h 6097588"/>
                <a:gd name="connsiteX1" fmla="*/ 198664 w 538382"/>
                <a:gd name="connsiteY1" fmla="*/ 6097588 h 6097588"/>
                <a:gd name="connsiteX2" fmla="*/ 0 w 538382"/>
                <a:gd name="connsiteY2" fmla="*/ 6045200 h 6097588"/>
                <a:gd name="connsiteX3" fmla="*/ 319307 w 538382"/>
                <a:gd name="connsiteY3" fmla="*/ 171450 h 6097588"/>
                <a:gd name="connsiteX4" fmla="*/ 538382 w 538382"/>
                <a:gd name="connsiteY4" fmla="*/ 0 h 6097588"/>
                <a:gd name="connsiteX0" fmla="*/ 538382 w 538382"/>
                <a:gd name="connsiteY0" fmla="*/ 0 h 6097588"/>
                <a:gd name="connsiteX1" fmla="*/ 198664 w 538382"/>
                <a:gd name="connsiteY1" fmla="*/ 6097588 h 6097588"/>
                <a:gd name="connsiteX2" fmla="*/ 0 w 538382"/>
                <a:gd name="connsiteY2" fmla="*/ 6073775 h 6097588"/>
                <a:gd name="connsiteX3" fmla="*/ 319307 w 538382"/>
                <a:gd name="connsiteY3" fmla="*/ 171450 h 6097588"/>
                <a:gd name="connsiteX4" fmla="*/ 538382 w 538382"/>
                <a:gd name="connsiteY4" fmla="*/ 0 h 6097588"/>
                <a:gd name="connsiteX0" fmla="*/ 538382 w 538382"/>
                <a:gd name="connsiteY0" fmla="*/ 0 h 6073775"/>
                <a:gd name="connsiteX1" fmla="*/ 189139 w 538382"/>
                <a:gd name="connsiteY1" fmla="*/ 6069013 h 6073775"/>
                <a:gd name="connsiteX2" fmla="*/ 0 w 538382"/>
                <a:gd name="connsiteY2" fmla="*/ 6073775 h 6073775"/>
                <a:gd name="connsiteX3" fmla="*/ 319307 w 538382"/>
                <a:gd name="connsiteY3" fmla="*/ 171450 h 6073775"/>
                <a:gd name="connsiteX4" fmla="*/ 538382 w 538382"/>
                <a:gd name="connsiteY4" fmla="*/ 0 h 607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82" h="6073775">
                  <a:moveTo>
                    <a:pt x="538382" y="0"/>
                  </a:moveTo>
                  <a:lnTo>
                    <a:pt x="189139" y="6069013"/>
                  </a:lnTo>
                  <a:lnTo>
                    <a:pt x="0" y="6073775"/>
                  </a:lnTo>
                  <a:lnTo>
                    <a:pt x="319307" y="171450"/>
                  </a:lnTo>
                  <a:lnTo>
                    <a:pt x="538382" y="0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318825" y="1765954"/>
              <a:ext cx="10958776" cy="5911196"/>
            </a:xfrm>
            <a:custGeom>
              <a:avLst/>
              <a:gdLst>
                <a:gd name="connsiteX0" fmla="*/ 254818 w 10911151"/>
                <a:gd name="connsiteY0" fmla="*/ 0 h 5244446"/>
                <a:gd name="connsiteX1" fmla="*/ 10911151 w 10911151"/>
                <a:gd name="connsiteY1" fmla="*/ 0 h 5244446"/>
                <a:gd name="connsiteX2" fmla="*/ 10656333 w 10911151"/>
                <a:gd name="connsiteY2" fmla="*/ 5244446 h 5244446"/>
                <a:gd name="connsiteX3" fmla="*/ 0 w 10911151"/>
                <a:gd name="connsiteY3" fmla="*/ 5244446 h 5244446"/>
                <a:gd name="connsiteX0" fmla="*/ 254818 w 10911151"/>
                <a:gd name="connsiteY0" fmla="*/ 0 h 6406496"/>
                <a:gd name="connsiteX1" fmla="*/ 10911151 w 10911151"/>
                <a:gd name="connsiteY1" fmla="*/ 0 h 6406496"/>
                <a:gd name="connsiteX2" fmla="*/ 10599183 w 10911151"/>
                <a:gd name="connsiteY2" fmla="*/ 6406496 h 6406496"/>
                <a:gd name="connsiteX3" fmla="*/ 0 w 10911151"/>
                <a:gd name="connsiteY3" fmla="*/ 5244446 h 6406496"/>
                <a:gd name="connsiteX4" fmla="*/ 254818 w 10911151"/>
                <a:gd name="connsiteY4" fmla="*/ 0 h 6406496"/>
                <a:gd name="connsiteX0" fmla="*/ 340543 w 10996876"/>
                <a:gd name="connsiteY0" fmla="*/ 0 h 6416021"/>
                <a:gd name="connsiteX1" fmla="*/ 10996876 w 10996876"/>
                <a:gd name="connsiteY1" fmla="*/ 0 h 6416021"/>
                <a:gd name="connsiteX2" fmla="*/ 10684908 w 10996876"/>
                <a:gd name="connsiteY2" fmla="*/ 6406496 h 6416021"/>
                <a:gd name="connsiteX3" fmla="*/ 0 w 10996876"/>
                <a:gd name="connsiteY3" fmla="*/ 6416021 h 6416021"/>
                <a:gd name="connsiteX4" fmla="*/ 340543 w 10996876"/>
                <a:gd name="connsiteY4" fmla="*/ 0 h 6416021"/>
                <a:gd name="connsiteX0" fmla="*/ 302443 w 10958776"/>
                <a:gd name="connsiteY0" fmla="*/ 0 h 6406496"/>
                <a:gd name="connsiteX1" fmla="*/ 10958776 w 10958776"/>
                <a:gd name="connsiteY1" fmla="*/ 0 h 6406496"/>
                <a:gd name="connsiteX2" fmla="*/ 10646808 w 10958776"/>
                <a:gd name="connsiteY2" fmla="*/ 6406496 h 6406496"/>
                <a:gd name="connsiteX3" fmla="*/ 0 w 10958776"/>
                <a:gd name="connsiteY3" fmla="*/ 5863571 h 6406496"/>
                <a:gd name="connsiteX4" fmla="*/ 302443 w 10958776"/>
                <a:gd name="connsiteY4" fmla="*/ 0 h 6406496"/>
                <a:gd name="connsiteX0" fmla="*/ 302443 w 10958776"/>
                <a:gd name="connsiteY0" fmla="*/ 0 h 5863571"/>
                <a:gd name="connsiteX1" fmla="*/ 10958776 w 10958776"/>
                <a:gd name="connsiteY1" fmla="*/ 0 h 5863571"/>
                <a:gd name="connsiteX2" fmla="*/ 10703958 w 10958776"/>
                <a:gd name="connsiteY2" fmla="*/ 5844521 h 5863571"/>
                <a:gd name="connsiteX3" fmla="*/ 0 w 10958776"/>
                <a:gd name="connsiteY3" fmla="*/ 5863571 h 5863571"/>
                <a:gd name="connsiteX4" fmla="*/ 302443 w 10958776"/>
                <a:gd name="connsiteY4" fmla="*/ 0 h 5863571"/>
                <a:gd name="connsiteX0" fmla="*/ 302443 w 10958776"/>
                <a:gd name="connsiteY0" fmla="*/ 0 h 5873096"/>
                <a:gd name="connsiteX1" fmla="*/ 10958776 w 10958776"/>
                <a:gd name="connsiteY1" fmla="*/ 0 h 5873096"/>
                <a:gd name="connsiteX2" fmla="*/ 10703958 w 10958776"/>
                <a:gd name="connsiteY2" fmla="*/ 5873096 h 5873096"/>
                <a:gd name="connsiteX3" fmla="*/ 0 w 10958776"/>
                <a:gd name="connsiteY3" fmla="*/ 5863571 h 5873096"/>
                <a:gd name="connsiteX4" fmla="*/ 302443 w 10958776"/>
                <a:gd name="connsiteY4" fmla="*/ 0 h 5873096"/>
                <a:gd name="connsiteX0" fmla="*/ 302443 w 10958776"/>
                <a:gd name="connsiteY0" fmla="*/ 0 h 5911196"/>
                <a:gd name="connsiteX1" fmla="*/ 10958776 w 10958776"/>
                <a:gd name="connsiteY1" fmla="*/ 0 h 5911196"/>
                <a:gd name="connsiteX2" fmla="*/ 10694433 w 10958776"/>
                <a:gd name="connsiteY2" fmla="*/ 5911196 h 5911196"/>
                <a:gd name="connsiteX3" fmla="*/ 0 w 10958776"/>
                <a:gd name="connsiteY3" fmla="*/ 5863571 h 5911196"/>
                <a:gd name="connsiteX4" fmla="*/ 302443 w 10958776"/>
                <a:gd name="connsiteY4" fmla="*/ 0 h 591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776" h="5911196">
                  <a:moveTo>
                    <a:pt x="302443" y="0"/>
                  </a:moveTo>
                  <a:lnTo>
                    <a:pt x="10958776" y="0"/>
                  </a:lnTo>
                  <a:lnTo>
                    <a:pt x="10694433" y="5911196"/>
                  </a:lnTo>
                  <a:lnTo>
                    <a:pt x="0" y="5863571"/>
                  </a:lnTo>
                  <a:lnTo>
                    <a:pt x="3024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평행 사변형 20"/>
          <p:cNvSpPr/>
          <p:nvPr/>
        </p:nvSpPr>
        <p:spPr>
          <a:xfrm>
            <a:off x="476250" y="1428750"/>
            <a:ext cx="10872000" cy="175278"/>
          </a:xfrm>
          <a:prstGeom prst="parallelogram">
            <a:avLst>
              <a:gd name="adj" fmla="val 1253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10767793" y="1431925"/>
            <a:ext cx="576482" cy="5416550"/>
          </a:xfrm>
          <a:custGeom>
            <a:avLst/>
            <a:gdLst>
              <a:gd name="connsiteX0" fmla="*/ 576482 w 576482"/>
              <a:gd name="connsiteY0" fmla="*/ 0 h 5416550"/>
              <a:gd name="connsiteX1" fmla="*/ 274864 w 576482"/>
              <a:gd name="connsiteY1" fmla="*/ 5416550 h 5416550"/>
              <a:gd name="connsiteX2" fmla="*/ 0 w 576482"/>
              <a:gd name="connsiteY2" fmla="*/ 5416550 h 5416550"/>
              <a:gd name="connsiteX3" fmla="*/ 357407 w 576482"/>
              <a:gd name="connsiteY3" fmla="*/ 171450 h 541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82" h="5416550">
                <a:moveTo>
                  <a:pt x="576482" y="0"/>
                </a:moveTo>
                <a:lnTo>
                  <a:pt x="274864" y="5416550"/>
                </a:lnTo>
                <a:lnTo>
                  <a:pt x="0" y="5416550"/>
                </a:lnTo>
                <a:lnTo>
                  <a:pt x="357407" y="171450"/>
                </a:lnTo>
                <a:close/>
              </a:path>
            </a:pathLst>
          </a:cu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14050" y="1604029"/>
            <a:ext cx="10911151" cy="5244446"/>
          </a:xfrm>
          <a:custGeom>
            <a:avLst/>
            <a:gdLst>
              <a:gd name="connsiteX0" fmla="*/ 254818 w 10911151"/>
              <a:gd name="connsiteY0" fmla="*/ 0 h 5244446"/>
              <a:gd name="connsiteX1" fmla="*/ 10911151 w 10911151"/>
              <a:gd name="connsiteY1" fmla="*/ 0 h 5244446"/>
              <a:gd name="connsiteX2" fmla="*/ 10656333 w 10911151"/>
              <a:gd name="connsiteY2" fmla="*/ 5244446 h 5244446"/>
              <a:gd name="connsiteX3" fmla="*/ 0 w 10911151"/>
              <a:gd name="connsiteY3" fmla="*/ 5244446 h 524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1151" h="5244446">
                <a:moveTo>
                  <a:pt x="254818" y="0"/>
                </a:moveTo>
                <a:lnTo>
                  <a:pt x="10911151" y="0"/>
                </a:lnTo>
                <a:lnTo>
                  <a:pt x="10656333" y="5244446"/>
                </a:lnTo>
                <a:lnTo>
                  <a:pt x="0" y="524444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9206" y="3186217"/>
            <a:ext cx="5850355" cy="254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schemeClr val="bg1"/>
                </a:solidFill>
              </a:rPr>
              <a:t>게임서버 프로그래밍 </a:t>
            </a:r>
            <a:r>
              <a:rPr lang="en-US" altLang="ko-KR" sz="4000" i="1" dirty="0">
                <a:solidFill>
                  <a:schemeClr val="bg1"/>
                </a:solidFill>
              </a:rPr>
              <a:t>Term Project  </a:t>
            </a:r>
            <a:r>
              <a:rPr lang="ko-KR" altLang="en-US" sz="4000" i="1" dirty="0">
                <a:solidFill>
                  <a:schemeClr val="bg1"/>
                </a:solidFill>
              </a:rPr>
              <a:t>최종발표</a:t>
            </a:r>
            <a:endParaRPr lang="en-US" altLang="ko-KR" sz="4000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i="1" dirty="0">
                <a:solidFill>
                  <a:schemeClr val="bg1"/>
                </a:solidFill>
              </a:rPr>
              <a:t>- Simple MMORPG - 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97111" y="103823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i="1" dirty="0">
                <a:solidFill>
                  <a:schemeClr val="bg1"/>
                </a:solidFill>
              </a:rPr>
              <a:t>박정만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8381705" y="406148"/>
            <a:ext cx="3147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i="1" dirty="0">
                <a:solidFill>
                  <a:schemeClr val="bg1"/>
                </a:solidFill>
              </a:rPr>
              <a:t>게임공학부 게임공학과 </a:t>
            </a:r>
            <a:r>
              <a:rPr lang="en-US" altLang="ko-KR" sz="1400" b="1" i="1" dirty="0">
                <a:solidFill>
                  <a:schemeClr val="bg1"/>
                </a:solidFill>
              </a:rPr>
              <a:t>2015180014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65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5000" dirty="0">
                  <a:solidFill>
                    <a:schemeClr val="tx1"/>
                  </a:solidFill>
                </a:rPr>
                <a:t> 기본 구현요소</a:t>
              </a:r>
              <a:endParaRPr lang="en-US" altLang="ko-KR" sz="50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sz="5000" dirty="0">
                  <a:solidFill>
                    <a:schemeClr val="tx1"/>
                  </a:solidFill>
                </a:rPr>
                <a:t> </a:t>
              </a:r>
              <a:r>
                <a:rPr lang="ko-KR" altLang="en-US" sz="5000" dirty="0">
                  <a:solidFill>
                    <a:schemeClr val="tx1"/>
                  </a:solidFill>
                </a:rPr>
                <a:t>그 외</a:t>
              </a:r>
              <a:r>
                <a:rPr lang="en-US" altLang="ko-KR" dirty="0"/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dirty="0"/>
                <a:t> </a:t>
              </a:r>
              <a:r>
                <a:rPr lang="ko-KR" altLang="en-US" dirty="0"/>
                <a:t>추가사항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0798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noProof="0" dirty="0">
                  <a:solidFill>
                    <a:schemeClr val="tx1"/>
                  </a:solidFill>
                </a:rPr>
                <a:t>캐릭터</a:t>
              </a:r>
              <a:endParaRPr lang="en-US" altLang="ko-KR" noProof="0" dirty="0">
                <a:solidFill>
                  <a:schemeClr val="tx1"/>
                </a:solidFill>
              </a:endParaRPr>
            </a:p>
            <a:p>
              <a:r>
                <a:rPr kumimoji="0" lang="ko-KR" altLang="en-US" b="0" i="0" u="none" strike="noStrike" kern="1200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기본적으로 상하 좌우를 구현할 수 있으며 사방으로 공격할 수 있도록 구현</a:t>
              </a:r>
              <a:endParaRPr kumimoji="0" lang="en-US" altLang="ko-KR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r>
                <a:rPr lang="en-US" altLang="ko-KR" noProof="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noProof="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추가구현</a:t>
              </a:r>
              <a:r>
                <a:rPr lang="en-US" altLang="ko-KR" noProof="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noProof="0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네개의</a:t>
              </a:r>
              <a:r>
                <a:rPr lang="ko-KR" altLang="en-US" noProof="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스킬로 나누어 각각의 </a:t>
              </a:r>
              <a:r>
                <a:rPr lang="ko-KR" altLang="en-US" noProof="0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쿨타임을</a:t>
              </a:r>
              <a:r>
                <a:rPr lang="ko-KR" altLang="en-US" noProof="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구현하였습니다</a:t>
              </a:r>
              <a:r>
                <a:rPr lang="en-US" altLang="ko-KR" noProof="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.)</a:t>
              </a:r>
            </a:p>
            <a:p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		                         </a:t>
              </a: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         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82E52-04F7-45F6-9FDE-685064D43E74}"/>
              </a:ext>
            </a:extLst>
          </p:cNvPr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구현요소</a:t>
            </a:r>
          </a:p>
        </p:txBody>
      </p:sp>
      <p:pic>
        <p:nvPicPr>
          <p:cNvPr id="3" name="그림 2" descr="가구, 카페트, 패브릭이(가) 표시된 사진&#10;&#10;자동 생성된 설명">
            <a:extLst>
              <a:ext uri="{FF2B5EF4-FFF2-40B4-BE49-F238E27FC236}">
                <a16:creationId xmlns:a16="http://schemas.microsoft.com/office/drawing/2014/main" id="{88B8192C-1989-404D-B365-E939C978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19" y="4486862"/>
            <a:ext cx="1158340" cy="1135478"/>
          </a:xfrm>
          <a:prstGeom prst="rect">
            <a:avLst/>
          </a:prstGeom>
        </p:spPr>
      </p:pic>
      <p:pic>
        <p:nvPicPr>
          <p:cNvPr id="5" name="그림 4" descr="카페트이(가) 표시된 사진&#10;&#10;자동 생성된 설명">
            <a:extLst>
              <a:ext uri="{FF2B5EF4-FFF2-40B4-BE49-F238E27FC236}">
                <a16:creationId xmlns:a16="http://schemas.microsoft.com/office/drawing/2014/main" id="{247AB711-BA31-4136-A8BF-DC1FED904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0" y="4486862"/>
            <a:ext cx="1173582" cy="1173582"/>
          </a:xfrm>
          <a:prstGeom prst="rect">
            <a:avLst/>
          </a:prstGeom>
        </p:spPr>
      </p:pic>
      <p:pic>
        <p:nvPicPr>
          <p:cNvPr id="10" name="그림 9" descr="패브릭, 카페트, 그룹이(가) 표시된 사진&#10;&#10;자동 생성된 설명">
            <a:extLst>
              <a:ext uri="{FF2B5EF4-FFF2-40B4-BE49-F238E27FC236}">
                <a16:creationId xmlns:a16="http://schemas.microsoft.com/office/drawing/2014/main" id="{078CA313-A934-463A-B08A-18D4E389E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17" y="4475431"/>
            <a:ext cx="1196444" cy="1158340"/>
          </a:xfrm>
          <a:prstGeom prst="rect">
            <a:avLst/>
          </a:prstGeom>
        </p:spPr>
      </p:pic>
      <p:pic>
        <p:nvPicPr>
          <p:cNvPr id="12" name="그림 11" descr="패브릭, 카페트, 음식, 벽돌이(가) 표시된 사진&#10;&#10;자동 생성된 설명">
            <a:extLst>
              <a:ext uri="{FF2B5EF4-FFF2-40B4-BE49-F238E27FC236}">
                <a16:creationId xmlns:a16="http://schemas.microsoft.com/office/drawing/2014/main" id="{ABADDA07-7BC1-4B0B-BDC8-CEB90BFDD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65" y="4456379"/>
            <a:ext cx="1158340" cy="1165961"/>
          </a:xfrm>
          <a:prstGeom prst="rect">
            <a:avLst/>
          </a:prstGeom>
        </p:spPr>
      </p:pic>
      <p:pic>
        <p:nvPicPr>
          <p:cNvPr id="15" name="그림 14" descr="건물, 화면, 창문, 시계이(가) 표시된 사진&#10;&#10;자동 생성된 설명">
            <a:extLst>
              <a:ext uri="{FF2B5EF4-FFF2-40B4-BE49-F238E27FC236}">
                <a16:creationId xmlns:a16="http://schemas.microsoft.com/office/drawing/2014/main" id="{02E7B9E5-5D95-485A-BA02-0350E7F97F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0" y="5959608"/>
            <a:ext cx="1844200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2.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지형 장애물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일반적으로 갈 수 있는 길을 구현하였으며 장애물 및 물로는 </a:t>
              </a:r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못들어가게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하였습니다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		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         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82E52-04F7-45F6-9FDE-685064D43E74}"/>
              </a:ext>
            </a:extLst>
          </p:cNvPr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기본 구현요소</a:t>
            </a:r>
          </a:p>
        </p:txBody>
      </p:sp>
      <p:pic>
        <p:nvPicPr>
          <p:cNvPr id="4" name="그림 3" descr="잔디, 가구, 카페트, 앉아있는이(가) 표시된 사진&#10;&#10;자동 생성된 설명">
            <a:extLst>
              <a:ext uri="{FF2B5EF4-FFF2-40B4-BE49-F238E27FC236}">
                <a16:creationId xmlns:a16="http://schemas.microsoft.com/office/drawing/2014/main" id="{00B293A8-F6FB-4621-8622-7D6311F7E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11" y="4291863"/>
            <a:ext cx="1295512" cy="1905165"/>
          </a:xfrm>
          <a:prstGeom prst="rect">
            <a:avLst/>
          </a:prstGeom>
        </p:spPr>
      </p:pic>
      <p:pic>
        <p:nvPicPr>
          <p:cNvPr id="11" name="그림 10" descr="패브릭, 카페트이(가) 표시된 사진&#10;&#10;자동 생성된 설명">
            <a:extLst>
              <a:ext uri="{FF2B5EF4-FFF2-40B4-BE49-F238E27FC236}">
                <a16:creationId xmlns:a16="http://schemas.microsoft.com/office/drawing/2014/main" id="{BE1DEF2C-4180-43A0-B9CB-8B876A70B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25" y="4672895"/>
            <a:ext cx="1737511" cy="1143099"/>
          </a:xfrm>
          <a:prstGeom prst="rect">
            <a:avLst/>
          </a:prstGeom>
        </p:spPr>
      </p:pic>
      <p:pic>
        <p:nvPicPr>
          <p:cNvPr id="16" name="그림 15" descr="가구, 카페트, 테이블이(가) 표시된 사진&#10;&#10;자동 생성된 설명">
            <a:extLst>
              <a:ext uri="{FF2B5EF4-FFF2-40B4-BE49-F238E27FC236}">
                <a16:creationId xmlns:a16="http://schemas.microsoft.com/office/drawing/2014/main" id="{CBC9C1A3-CDBF-46FA-B627-E3920FEBD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64" y="4771964"/>
            <a:ext cx="137934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NPC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NPC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는 평화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+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고정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평화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+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로밍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전쟁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+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로밍 이 세가지 패턴의 몬스터를 구현하였습니다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전쟁 몬스터 같은 경우에는 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10x10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의 구역안에 플레이어가 </a:t>
              </a:r>
              <a:r>
                <a: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들어올 경우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따라갑니다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		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   평화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+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고정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		     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전쟁 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+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로밍                        </a:t>
              </a:r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로밍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+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평화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					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         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82E52-04F7-45F6-9FDE-685064D43E74}"/>
              </a:ext>
            </a:extLst>
          </p:cNvPr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기본 구현요소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2332A4-94BD-4338-ABC8-1D351DB6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68" y="4474759"/>
            <a:ext cx="2278577" cy="1539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EB310-2F1A-45AE-8B8C-927EEC150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70" y="4474759"/>
            <a:ext cx="2415749" cy="1478408"/>
          </a:xfrm>
          <a:prstGeom prst="rect">
            <a:avLst/>
          </a:prstGeom>
        </p:spPr>
      </p:pic>
      <p:pic>
        <p:nvPicPr>
          <p:cNvPr id="12" name="그림 11" descr="카페트, 패브릭이(가) 표시된 사진&#10;&#10;자동 생성된 설명">
            <a:extLst>
              <a:ext uri="{FF2B5EF4-FFF2-40B4-BE49-F238E27FC236}">
                <a16:creationId xmlns:a16="http://schemas.microsoft.com/office/drawing/2014/main" id="{E7B16E95-12F2-4B7D-9269-52E4E1C7E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9" y="4474759"/>
            <a:ext cx="2251760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4.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DB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기본적으로 수업에서 </a:t>
              </a:r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배운내용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및 저장 프로시저를 새로 만들어 기능을 추가하였습니다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		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new_id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새로운 아이디 생성시 호출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	                   </a:t>
              </a:r>
              <a:r>
                <a:rPr lang="en-US" altLang="ko-KR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Search_id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클라이언트에서 서버로 접속을 요청할 시 아이디가 있는 지 확인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		         </a:t>
              </a:r>
              <a:r>
                <a:rPr lang="en-US" altLang="ko-KR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Set_id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서버에 해당 클라이언트 정보를 저장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	        </a:t>
              </a:r>
              <a:r>
                <a:rPr lang="en-US" altLang="ko-KR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shutdown_id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클라이언트가 종료될 시 호출되며 중복 로그인을 방지한다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         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82E52-04F7-45F6-9FDE-685064D43E74}"/>
              </a:ext>
            </a:extLst>
          </p:cNvPr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기본 구현요소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C40D6-44E7-4D5D-8E1F-AA7D08B83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24" y="2863301"/>
            <a:ext cx="2487088" cy="2766300"/>
          </a:xfrm>
          <a:prstGeom prst="rect">
            <a:avLst/>
          </a:prstGeom>
        </p:spPr>
      </p:pic>
      <p:pic>
        <p:nvPicPr>
          <p:cNvPr id="10" name="그림 9" descr="채운, 하얀색, 사람들, 그룹이(가) 표시된 사진&#10;&#10;자동 생성된 설명">
            <a:extLst>
              <a:ext uri="{FF2B5EF4-FFF2-40B4-BE49-F238E27FC236}">
                <a16:creationId xmlns:a16="http://schemas.microsoft.com/office/drawing/2014/main" id="{00A05B9E-C8BA-4940-899A-269025C8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90" y="2823157"/>
            <a:ext cx="5959356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5.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전투 메시지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용사가 몬스터를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떄리거나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몬스터가 용사를 때리면 메시지가 표시되게 하였습니다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         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82E52-04F7-45F6-9FDE-685064D43E74}"/>
              </a:ext>
            </a:extLst>
          </p:cNvPr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기본 구현요소</a:t>
            </a:r>
          </a:p>
        </p:txBody>
      </p:sp>
      <p:pic>
        <p:nvPicPr>
          <p:cNvPr id="3" name="그림 2" descr="잔디, 화면, 컴퓨터, 테이블이(가) 표시된 사진&#10;&#10;자동 생성된 설명">
            <a:extLst>
              <a:ext uri="{FF2B5EF4-FFF2-40B4-BE49-F238E27FC236}">
                <a16:creationId xmlns:a16="http://schemas.microsoft.com/office/drawing/2014/main" id="{597114C2-0D7D-4671-A7EC-13FA2D30A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0" y="4148138"/>
            <a:ext cx="3215919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4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LUA script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루아를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활용하여 몬스터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플레이어의 좌표 값 및 데미지판정을 받아 메시지를 전송해준다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         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82E52-04F7-45F6-9FDE-685064D43E74}"/>
              </a:ext>
            </a:extLst>
          </p:cNvPr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기본 구현요소</a:t>
            </a:r>
          </a:p>
        </p:txBody>
      </p:sp>
    </p:spTree>
    <p:extLst>
      <p:ext uri="{BB962C8B-B14F-4D97-AF65-F5344CB8AC3E}">
        <p14:creationId xmlns:p14="http://schemas.microsoft.com/office/powerpoint/2010/main" val="91611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3349" y="259072"/>
            <a:ext cx="11836192" cy="6598929"/>
            <a:chOff x="133349" y="259072"/>
            <a:chExt cx="11836192" cy="6598929"/>
          </a:xfrm>
        </p:grpSpPr>
        <p:sp>
          <p:nvSpPr>
            <p:cNvPr id="23" name="자유형 22"/>
            <p:cNvSpPr/>
            <p:nvPr/>
          </p:nvSpPr>
          <p:spPr>
            <a:xfrm>
              <a:off x="9903124" y="259072"/>
              <a:ext cx="2066417" cy="6598928"/>
            </a:xfrm>
            <a:custGeom>
              <a:avLst/>
              <a:gdLst>
                <a:gd name="connsiteX0" fmla="*/ 1301084 w 2066417"/>
                <a:gd name="connsiteY0" fmla="*/ 16 h 6598928"/>
                <a:gd name="connsiteX1" fmla="*/ 1469217 w 2066417"/>
                <a:gd name="connsiteY1" fmla="*/ 6573963 h 6598928"/>
                <a:gd name="connsiteX2" fmla="*/ 1464448 w 2066417"/>
                <a:gd name="connsiteY2" fmla="*/ 6598928 h 6598928"/>
                <a:gd name="connsiteX3" fmla="*/ 253645 w 2066417"/>
                <a:gd name="connsiteY3" fmla="*/ 6598928 h 6598928"/>
                <a:gd name="connsiteX4" fmla="*/ 0 w 2066417"/>
                <a:gd name="connsiteY4" fmla="*/ 765073 h 6598928"/>
                <a:gd name="connsiteX5" fmla="*/ 924859 w 2066417"/>
                <a:gd name="connsiteY5" fmla="*/ 92059 h 6598928"/>
                <a:gd name="connsiteX6" fmla="*/ 1301084 w 2066417"/>
                <a:gd name="connsiteY6" fmla="*/ 16 h 65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417" h="6598928">
                  <a:moveTo>
                    <a:pt x="1301084" y="16"/>
                  </a:moveTo>
                  <a:cubicBezTo>
                    <a:pt x="2522446" y="-8779"/>
                    <a:pt x="2052214" y="3480147"/>
                    <a:pt x="1469217" y="6573963"/>
                  </a:cubicBezTo>
                  <a:lnTo>
                    <a:pt x="1464448" y="6598928"/>
                  </a:lnTo>
                  <a:lnTo>
                    <a:pt x="253645" y="6598928"/>
                  </a:lnTo>
                  <a:lnTo>
                    <a:pt x="0" y="765073"/>
                  </a:lnTo>
                  <a:lnTo>
                    <a:pt x="924859" y="92059"/>
                  </a:lnTo>
                  <a:cubicBezTo>
                    <a:pt x="1065038" y="30521"/>
                    <a:pt x="1190051" y="815"/>
                    <a:pt x="1301084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058525" y="1438275"/>
              <a:ext cx="323850" cy="209550"/>
            </a:xfrm>
            <a:custGeom>
              <a:avLst/>
              <a:gdLst>
                <a:gd name="connsiteX0" fmla="*/ 0 w 323850"/>
                <a:gd name="connsiteY0" fmla="*/ 0 h 209550"/>
                <a:gd name="connsiteX1" fmla="*/ 323850 w 323850"/>
                <a:gd name="connsiteY1" fmla="*/ 0 h 209550"/>
                <a:gd name="connsiteX2" fmla="*/ 57150 w 323850"/>
                <a:gd name="connsiteY2" fmla="*/ 209550 h 209550"/>
                <a:gd name="connsiteX3" fmla="*/ 0 w 323850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09550">
                  <a:moveTo>
                    <a:pt x="0" y="0"/>
                  </a:moveTo>
                  <a:lnTo>
                    <a:pt x="323850" y="0"/>
                  </a:lnTo>
                  <a:lnTo>
                    <a:pt x="57150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322" y="266701"/>
              <a:ext cx="10772878" cy="1368202"/>
            </a:xfrm>
            <a:custGeom>
              <a:avLst/>
              <a:gdLst>
                <a:gd name="connsiteX0" fmla="*/ 0 w 4419600"/>
                <a:gd name="connsiteY0" fmla="*/ 0 h 632633"/>
                <a:gd name="connsiteX1" fmla="*/ 4419600 w 4419600"/>
                <a:gd name="connsiteY1" fmla="*/ 0 h 632633"/>
                <a:gd name="connsiteX2" fmla="*/ 4419600 w 4419600"/>
                <a:gd name="connsiteY2" fmla="*/ 632633 h 632633"/>
                <a:gd name="connsiteX3" fmla="*/ 0 w 4419600"/>
                <a:gd name="connsiteY3" fmla="*/ 632633 h 632633"/>
                <a:gd name="connsiteX4" fmla="*/ 0 w 4419600"/>
                <a:gd name="connsiteY4" fmla="*/ 0 h 632633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0 w 4419600"/>
                <a:gd name="connsiteY0" fmla="*/ 174171 h 806804"/>
                <a:gd name="connsiteX1" fmla="*/ 4419600 w 4419600"/>
                <a:gd name="connsiteY1" fmla="*/ 0 h 806804"/>
                <a:gd name="connsiteX2" fmla="*/ 4419600 w 4419600"/>
                <a:gd name="connsiteY2" fmla="*/ 806804 h 806804"/>
                <a:gd name="connsiteX3" fmla="*/ 0 w 4419600"/>
                <a:gd name="connsiteY3" fmla="*/ 806804 h 806804"/>
                <a:gd name="connsiteX4" fmla="*/ 0 w 4419600"/>
                <a:gd name="connsiteY4" fmla="*/ 174171 h 806804"/>
                <a:gd name="connsiteX0" fmla="*/ 38704 w 4458304"/>
                <a:gd name="connsiteY0" fmla="*/ 174171 h 806804"/>
                <a:gd name="connsiteX1" fmla="*/ 4458304 w 4458304"/>
                <a:gd name="connsiteY1" fmla="*/ 0 h 806804"/>
                <a:gd name="connsiteX2" fmla="*/ 4458304 w 4458304"/>
                <a:gd name="connsiteY2" fmla="*/ 806804 h 806804"/>
                <a:gd name="connsiteX3" fmla="*/ 38704 w 4458304"/>
                <a:gd name="connsiteY3" fmla="*/ 806804 h 806804"/>
                <a:gd name="connsiteX4" fmla="*/ 38704 w 4458304"/>
                <a:gd name="connsiteY4" fmla="*/ 174171 h 806804"/>
                <a:gd name="connsiteX0" fmla="*/ 45994 w 4465594"/>
                <a:gd name="connsiteY0" fmla="*/ 174171 h 806804"/>
                <a:gd name="connsiteX1" fmla="*/ 4465594 w 4465594"/>
                <a:gd name="connsiteY1" fmla="*/ 0 h 806804"/>
                <a:gd name="connsiteX2" fmla="*/ 4465594 w 4465594"/>
                <a:gd name="connsiteY2" fmla="*/ 806804 h 806804"/>
                <a:gd name="connsiteX3" fmla="*/ 45994 w 4465594"/>
                <a:gd name="connsiteY3" fmla="*/ 806804 h 806804"/>
                <a:gd name="connsiteX4" fmla="*/ 45994 w 4465594"/>
                <a:gd name="connsiteY4" fmla="*/ 174171 h 8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94" h="806804">
                  <a:moveTo>
                    <a:pt x="45994" y="174171"/>
                  </a:moveTo>
                  <a:lnTo>
                    <a:pt x="4465594" y="0"/>
                  </a:lnTo>
                  <a:cubicBezTo>
                    <a:pt x="4334965" y="443106"/>
                    <a:pt x="4436566" y="537869"/>
                    <a:pt x="4465594" y="806804"/>
                  </a:cubicBezTo>
                  <a:lnTo>
                    <a:pt x="45994" y="806804"/>
                  </a:lnTo>
                  <a:cubicBezTo>
                    <a:pt x="16965" y="581412"/>
                    <a:pt x="-41092" y="399563"/>
                    <a:pt x="45994" y="174171"/>
                  </a:cubicBezTo>
                  <a:close/>
                </a:path>
              </a:pathLst>
            </a:custGeom>
            <a:gradFill>
              <a:gsLst>
                <a:gs pos="0">
                  <a:srgbClr val="E6E6E6"/>
                </a:gs>
                <a:gs pos="55000">
                  <a:schemeClr val="bg1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67739" y="1438276"/>
              <a:ext cx="595586" cy="5419725"/>
            </a:xfrm>
            <a:custGeom>
              <a:avLst/>
              <a:gdLst>
                <a:gd name="connsiteX0" fmla="*/ 595586 w 595586"/>
                <a:gd name="connsiteY0" fmla="*/ 0 h 5419725"/>
                <a:gd name="connsiteX1" fmla="*/ 275115 w 595586"/>
                <a:gd name="connsiteY1" fmla="*/ 5419725 h 5419725"/>
                <a:gd name="connsiteX2" fmla="*/ 0 w 595586"/>
                <a:gd name="connsiteY2" fmla="*/ 5419725 h 5419725"/>
                <a:gd name="connsiteX3" fmla="*/ 352698 w 595586"/>
                <a:gd name="connsiteY3" fmla="*/ 180975 h 54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86" h="5419725">
                  <a:moveTo>
                    <a:pt x="595586" y="0"/>
                  </a:moveTo>
                  <a:lnTo>
                    <a:pt x="275115" y="5419725"/>
                  </a:lnTo>
                  <a:lnTo>
                    <a:pt x="0" y="5419725"/>
                  </a:lnTo>
                  <a:lnTo>
                    <a:pt x="352698" y="180975"/>
                  </a:lnTo>
                  <a:close/>
                </a:path>
              </a:pathLst>
            </a:cu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133349" y="1613554"/>
              <a:ext cx="10991851" cy="5244447"/>
            </a:xfrm>
            <a:prstGeom prst="parallelogram">
              <a:avLst>
                <a:gd name="adj" fmla="val 6464"/>
              </a:avLst>
            </a:prstGeom>
            <a:gradFill>
              <a:gsLst>
                <a:gs pos="10000">
                  <a:srgbClr val="F1F1F1"/>
                </a:gs>
                <a:gs pos="24000">
                  <a:schemeClr val="bg1"/>
                </a:gs>
                <a:gs pos="100000">
                  <a:srgbClr val="F1F1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Tiled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에디터를 사용하여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맵을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구현하였으며 맵 규모는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300x300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으로 하였습니다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각각의 필드에 몬스터가 존재하며 캐릭터가 사망 시 시작지점으로 이동합니다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                                 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82E52-04F7-45F6-9FDE-685064D43E74}"/>
              </a:ext>
            </a:extLst>
          </p:cNvPr>
          <p:cNvSpPr/>
          <p:nvPr/>
        </p:nvSpPr>
        <p:spPr>
          <a:xfrm>
            <a:off x="3585745" y="523762"/>
            <a:ext cx="46616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 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DA3D88-43E9-414B-8FA4-79F3F37F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76" y="2406977"/>
            <a:ext cx="876300" cy="904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E253EC-F2E7-4885-9C73-615C0E91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992" y="2406977"/>
            <a:ext cx="3792204" cy="28803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5F5837-22CB-4F48-B5FF-E68D14E71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43" y="2406977"/>
            <a:ext cx="3737234" cy="28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281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정만 박</cp:lastModifiedBy>
  <cp:revision>1028</cp:revision>
  <dcterms:created xsi:type="dcterms:W3CDTF">2018-08-02T07:05:36Z</dcterms:created>
  <dcterms:modified xsi:type="dcterms:W3CDTF">2019-12-18T07:23:15Z</dcterms:modified>
</cp:coreProperties>
</file>