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7" r:id="rId11"/>
    <p:sldId id="269" r:id="rId12"/>
    <p:sldId id="264" r:id="rId13"/>
    <p:sldId id="265" r:id="rId14"/>
    <p:sldId id="270" r:id="rId15"/>
    <p:sldId id="27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96545-6113-4DDE-82E0-9281F12B8437}"/>
              </a:ext>
            </a:extLst>
          </p:cNvPr>
          <p:cNvSpPr/>
          <p:nvPr/>
        </p:nvSpPr>
        <p:spPr>
          <a:xfrm>
            <a:off x="1924051" y="3175892"/>
            <a:ext cx="8878420" cy="16977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진동의 모델링을 구현하여 카메라 설정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06BF-131C-4C73-9D43-281936A23D1D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47B476-51A4-4E3A-BB2C-3C9E255847BF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8313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169776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IOCP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한 게임당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최대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클라이언트 접속 유지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DB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진동의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7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타 게임과의 비교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어렷을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때 </a:t>
            </a:r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관심을 갖던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공룡을 모델로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삼아 친근감 형성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여러가지 레이싱 게임 비교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대표적 캐주얼 게임 카트라이더와 비교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775900"/>
            <a:ext cx="9201900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 algn="ctr"/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ctr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승리를 위한 요구조건 최소화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 algn="ctr"/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ctr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모두가 동등한 조건에서 시작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98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1D1EA-DFBC-4D62-964D-DBC93A2E63D3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C2A3-3DC5-40F1-9BF2-D4C87706FDC3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494458" y="1542698"/>
            <a:ext cx="4886325" cy="3391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811219" y="1542698"/>
            <a:ext cx="4886325" cy="33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5996019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실시간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101" y="510267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실시간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691</Words>
  <Application>Microsoft Office PowerPoint</Application>
  <PresentationFormat>와이드스크린</PresentationFormat>
  <Paragraphs>231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김영완</cp:lastModifiedBy>
  <cp:revision>234</cp:revision>
  <dcterms:created xsi:type="dcterms:W3CDTF">2019-11-11T12:10:28Z</dcterms:created>
  <dcterms:modified xsi:type="dcterms:W3CDTF">2019-12-12T16:16:06Z</dcterms:modified>
</cp:coreProperties>
</file>