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45455"/>
    <a:srgbClr val="D3FF4A"/>
    <a:srgbClr val="FE9F5D"/>
    <a:srgbClr val="92D050"/>
    <a:srgbClr val="618197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조화진동을 이용한 카메라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2980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107721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조화진동을 이용한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115611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25235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656790" y="2052918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언제나 같은 자리에 존재하는 장애물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 게임마다 실시간으로 다른 위치에 존재하는 장애물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656790" y="4128602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진입 장벽이 높은 기존 레이싱 게임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친숙하고 간단한 조작방식으로 낮아지는 진입 장벽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8572"/>
              </p:ext>
            </p:extLst>
          </p:nvPr>
        </p:nvGraphicFramePr>
        <p:xfrm>
          <a:off x="501445" y="1889170"/>
          <a:ext cx="11185930" cy="471213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67842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4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21439"/>
                  </a:ext>
                </a:extLst>
              </a:tr>
              <a:tr h="21067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897329"/>
                  </a:ext>
                </a:extLst>
              </a:tr>
              <a:tr h="21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39471"/>
                  </a:ext>
                </a:extLst>
              </a:tr>
              <a:tr h="266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1734677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15880"/>
                  </a:ext>
                </a:extLst>
              </a:tr>
              <a:tr h="332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0474614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27623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2052917"/>
            <a:ext cx="1112239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ko-KR" altLang="en-US" sz="2800" dirty="0"/>
              <a:t>계 미분방적식의 조화진동을 사용해 만든 카메라를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							</a:t>
            </a:r>
            <a:r>
              <a:rPr lang="ko-KR" altLang="en-US" sz="2800" dirty="0"/>
              <a:t>이용하여</a:t>
            </a:r>
            <a:r>
              <a:rPr lang="en-US" altLang="ko-KR" sz="2800" dirty="0"/>
              <a:t> </a:t>
            </a:r>
            <a:r>
              <a:rPr lang="ko-KR" altLang="en-US" sz="2800" dirty="0"/>
              <a:t>간단한 캐주얼 레이싱 게임을 만든다</a:t>
            </a:r>
            <a:r>
              <a:rPr lang="en-US" altLang="ko-KR" sz="28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2804658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2804658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3945405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3945405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조화진동을 이용한 카메라 워킹을 구현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2445228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2445227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31883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31882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B521B-4AFD-4591-B702-5A4D0C5106C3}"/>
              </a:ext>
            </a:extLst>
          </p:cNvPr>
          <p:cNvSpPr/>
          <p:nvPr/>
        </p:nvSpPr>
        <p:spPr>
          <a:xfrm>
            <a:off x="668101" y="4192431"/>
            <a:ext cx="5686299" cy="151808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Need 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하게 즐길 수 있는 레이싱 게임을 만들어서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사람들이 레이싱에 흥미를 가지도록 하며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TPS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카메라와 카메라 워킹을 연구하여 게임에 몰입도를 증가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수요가 늘어나는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TPS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게임에 대해 향후 도움이 되리라 판단함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500 X 1000 X 200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668101" y="4830855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방해물에 의한 실시간 오브젝트 생성으로 긴장감 생성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98EA4F-6B60-47EC-90E2-EE6F36422915}"/>
              </a:ext>
            </a:extLst>
          </p:cNvPr>
          <p:cNvSpPr/>
          <p:nvPr/>
        </p:nvSpPr>
        <p:spPr>
          <a:xfrm>
            <a:off x="2338107" y="4941057"/>
            <a:ext cx="7515786" cy="138112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 설명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←→↑↓ 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 </a:t>
            </a:r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lang="ko-KR" altLang="en-US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아이템 사용 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</a:t>
            </a:r>
            <a:r>
              <a:rPr lang="en-US" altLang="ko-KR" dirty="0">
                <a:solidFill>
                  <a:srgbClr val="D3FF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Space : </a:t>
            </a:r>
            <a:r>
              <a:rPr lang="ko-KR" altLang="en-US" dirty="0">
                <a:solidFill>
                  <a:srgbClr val="D3FF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부스터</a:t>
            </a:r>
            <a:endParaRPr lang="en-US" altLang="ko-KR" dirty="0">
              <a:solidFill>
                <a:srgbClr val="B3E5F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전자기기, 컴퓨터, 키보드, 하얀색이(가) 표시된 사진&#10;&#10;자동 생성된 설명">
            <a:extLst>
              <a:ext uri="{FF2B5EF4-FFF2-40B4-BE49-F238E27FC236}">
                <a16:creationId xmlns:a16="http://schemas.microsoft.com/office/drawing/2014/main" id="{EF58EEF9-597D-410E-A2BC-5714D659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298097"/>
            <a:ext cx="8724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558</Words>
  <Application>Microsoft Office PowerPoint</Application>
  <PresentationFormat>와이드스크린</PresentationFormat>
  <Paragraphs>213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HY헤드라인M</vt:lpstr>
      <vt:lpstr>Arial</vt:lpstr>
      <vt:lpstr>Century Schoolbook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정만 박</cp:lastModifiedBy>
  <cp:revision>103</cp:revision>
  <dcterms:created xsi:type="dcterms:W3CDTF">2019-11-11T12:10:28Z</dcterms:created>
  <dcterms:modified xsi:type="dcterms:W3CDTF">2019-11-26T03:11:54Z</dcterms:modified>
</cp:coreProperties>
</file>