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존재했지만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504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끌고있고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아이들이 좋아하는 공룡을 이용해서 쉽고 간단하게 즐길 수 있는 캐주얼 레이싱을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부록으로 간단한게임들이 흥하는 자료들 넣기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624</Words>
  <Application>Microsoft Office PowerPoint</Application>
  <PresentationFormat>와이드스크린</PresentationFormat>
  <Paragraphs>226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133</cp:revision>
  <dcterms:created xsi:type="dcterms:W3CDTF">2019-11-11T12:10:28Z</dcterms:created>
  <dcterms:modified xsi:type="dcterms:W3CDTF">2019-12-03T09:01:01Z</dcterms:modified>
</cp:coreProperties>
</file>