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4" r:id="rId9"/>
    <p:sldId id="275" r:id="rId10"/>
    <p:sldId id="261" r:id="rId11"/>
    <p:sldId id="262" r:id="rId12"/>
    <p:sldId id="263" r:id="rId13"/>
    <p:sldId id="269" r:id="rId14"/>
    <p:sldId id="264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카트마다 다른 능력치로 실력이 아닌 카트에 의한 승부가 결정됨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공룡은 다르지만 같은 능력치를 부여하여 실력에 의해 승부를 결정하도록 한다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211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38444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2019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주간 평균 게임시간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6~7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게임 장르별 이용현황에선 </a:t>
            </a:r>
            <a:r>
              <a:rPr lang="ko-KR" altLang="en-US" sz="1600" dirty="0"/>
              <a:t>캐주얼 게임의 이용 비중이 압도적으로 높게 나타남</a:t>
            </a:r>
            <a:r>
              <a:rPr lang="en-US" altLang="ko-KR" sz="1600" dirty="0"/>
              <a:t>.</a:t>
            </a:r>
          </a:p>
          <a:p>
            <a:pPr lvl="0"/>
            <a:r>
              <a:rPr lang="ko-KR" altLang="en-US" sz="1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유저들은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많지 않은</a:t>
            </a:r>
            <a:r>
              <a:rPr lang="ko-KR" altLang="en-US" sz="1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시간동안 조금이라도 더 플레이할 수 있고 접근이 용이한 게임을 원한다고 생각하여 </a:t>
            </a:r>
            <a:endParaRPr lang="en-US" altLang="ko-KR" sz="16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/>
              <a:t>플레이 </a:t>
            </a:r>
            <a:r>
              <a:rPr lang="ko-KR" altLang="en-US" sz="1600"/>
              <a:t>타임이 짧고  </a:t>
            </a:r>
            <a:r>
              <a:rPr lang="ko-KR" altLang="en-US" sz="1600" dirty="0"/>
              <a:t>비교적 </a:t>
            </a:r>
            <a:r>
              <a:rPr lang="ko-KR" altLang="en-US" sz="1600"/>
              <a:t>난이도가 낮아 </a:t>
            </a:r>
            <a:r>
              <a:rPr lang="ko-KR" altLang="en-US" sz="1600" dirty="0"/>
              <a:t>접근이 용이한 캐주얼 게임이 이후에도 인기를 유지할 거라고 판단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46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711" y="4998914"/>
            <a:ext cx="2643059" cy="1539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9CD9AC-9EB7-40BB-B850-5314EB997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6" y="3283907"/>
            <a:ext cx="3756356" cy="3180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310" y="3283907"/>
            <a:ext cx="4333380" cy="31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643</Words>
  <Application>Microsoft Office PowerPoint</Application>
  <PresentationFormat>와이드스크린</PresentationFormat>
  <Paragraphs>232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정만 박</cp:lastModifiedBy>
  <cp:revision>162</cp:revision>
  <dcterms:created xsi:type="dcterms:W3CDTF">2019-11-11T12:10:28Z</dcterms:created>
  <dcterms:modified xsi:type="dcterms:W3CDTF">2019-12-06T09:31:53Z</dcterms:modified>
</cp:coreProperties>
</file>