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9D9D9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최대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055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3149106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665</Words>
  <Application>Microsoft Office PowerPoint</Application>
  <PresentationFormat>와이드스크린</PresentationFormat>
  <Paragraphs>221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217</cp:revision>
  <dcterms:created xsi:type="dcterms:W3CDTF">2019-11-11T12:10:28Z</dcterms:created>
  <dcterms:modified xsi:type="dcterms:W3CDTF">2019-12-11T02:12:37Z</dcterms:modified>
</cp:coreProperties>
</file>