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4A"/>
    <a:srgbClr val="FE9F5D"/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5510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550082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550082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5009450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5009450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 X 10 X 10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474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HY헤드라인M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83</cp:revision>
  <dcterms:created xsi:type="dcterms:W3CDTF">2019-11-11T12:10:28Z</dcterms:created>
  <dcterms:modified xsi:type="dcterms:W3CDTF">2019-11-17T17:46:11Z</dcterms:modified>
</cp:coreProperties>
</file>