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72" r:id="rId5"/>
    <p:sldId id="260" r:id="rId6"/>
    <p:sldId id="267" r:id="rId7"/>
    <p:sldId id="268" r:id="rId8"/>
    <p:sldId id="261" r:id="rId9"/>
    <p:sldId id="262" r:id="rId10"/>
    <p:sldId id="263" r:id="rId11"/>
    <p:sldId id="269" r:id="rId12"/>
    <p:sldId id="264" r:id="rId13"/>
    <p:sldId id="265" r:id="rId14"/>
    <p:sldId id="270" r:id="rId15"/>
    <p:sldId id="27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1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545455"/>
    <a:srgbClr val="D3FF4A"/>
    <a:srgbClr val="FE9F5D"/>
    <a:srgbClr val="92D050"/>
    <a:srgbClr val="618197"/>
    <a:srgbClr val="B3E5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r>
              <a:rPr lang="ko-KR" altLang="en-US" dirty="0"/>
              <a:t>게임이름</a:t>
            </a:r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625E38-9DD3-4442-BF57-8A052A202C27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9B02B2-5E4C-4558-BAFE-F64A24F0DBA3}"/>
              </a:ext>
            </a:extLst>
          </p:cNvPr>
          <p:cNvSpPr/>
          <p:nvPr/>
        </p:nvSpPr>
        <p:spPr>
          <a:xfrm>
            <a:off x="1924051" y="3175891"/>
            <a:ext cx="8878420" cy="270103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오브젝트들의 업데이트 및 렌더링 최적화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프로그래밍을 이용한 게임 표현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조화진동을 이용한 카메라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674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8878420" cy="270103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IOCP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여러 개의 클라이언트 접속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물리엔진의 실시간 처리</a:t>
            </a:r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1E97-3DE7-40DA-8FF7-A32B35070F07}"/>
              </a:ext>
            </a:extLst>
          </p:cNvPr>
          <p:cNvSpPr/>
          <p:nvPr/>
        </p:nvSpPr>
        <p:spPr>
          <a:xfrm>
            <a:off x="1631476" y="1298100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9315A-041C-45AC-82AD-9EE2920A232E}"/>
              </a:ext>
            </a:extLst>
          </p:cNvPr>
          <p:cNvSpPr/>
          <p:nvPr/>
        </p:nvSpPr>
        <p:spPr>
          <a:xfrm>
            <a:off x="1631476" y="2107724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-FBX SDK 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98F42B-20BB-4FE1-B916-900EF2CCD5F1}"/>
              </a:ext>
            </a:extLst>
          </p:cNvPr>
          <p:cNvSpPr/>
          <p:nvPr/>
        </p:nvSpPr>
        <p:spPr>
          <a:xfrm>
            <a:off x="5022377" y="1298097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4690B-4DFC-4286-B5B4-EA8F7F452F2D}"/>
              </a:ext>
            </a:extLst>
          </p:cNvPr>
          <p:cNvSpPr/>
          <p:nvPr/>
        </p:nvSpPr>
        <p:spPr>
          <a:xfrm>
            <a:off x="5022377" y="2107721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&amp;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 디자인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특훈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450E1-C0C0-43EA-965D-6DF7A17A2380}"/>
              </a:ext>
            </a:extLst>
          </p:cNvPr>
          <p:cNvSpPr/>
          <p:nvPr/>
        </p:nvSpPr>
        <p:spPr>
          <a:xfrm>
            <a:off x="8413278" y="1298093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167CD-F648-4E14-9D37-5731E669137E}"/>
              </a:ext>
            </a:extLst>
          </p:cNvPr>
          <p:cNvSpPr/>
          <p:nvPr/>
        </p:nvSpPr>
        <p:spPr>
          <a:xfrm>
            <a:off x="8413278" y="2107717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기초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서버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393B8-20D6-4EE7-AAC2-D8AA6F3EA229}"/>
              </a:ext>
            </a:extLst>
          </p:cNvPr>
          <p:cNvSpPr/>
          <p:nvPr/>
        </p:nvSpPr>
        <p:spPr>
          <a:xfrm>
            <a:off x="1656790" y="129809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3CE672-44E1-46DB-9B66-CA17CD5C5231}"/>
              </a:ext>
            </a:extLst>
          </p:cNvPr>
          <p:cNvSpPr/>
          <p:nvPr/>
        </p:nvSpPr>
        <p:spPr>
          <a:xfrm>
            <a:off x="1656790" y="2107721"/>
            <a:ext cx="8878420" cy="175469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조화진동을 이용한 카메라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렌더링 최적화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D248C-6401-4F53-B5E2-18681EBF373A}"/>
              </a:ext>
            </a:extLst>
          </p:cNvPr>
          <p:cNvSpPr/>
          <p:nvPr/>
        </p:nvSpPr>
        <p:spPr>
          <a:xfrm>
            <a:off x="1656790" y="4115611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C96417-2876-4133-982E-0CFBDF27C0EB}"/>
              </a:ext>
            </a:extLst>
          </p:cNvPr>
          <p:cNvSpPr/>
          <p:nvPr/>
        </p:nvSpPr>
        <p:spPr>
          <a:xfrm>
            <a:off x="1656790" y="4925235"/>
            <a:ext cx="8878420" cy="175469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내에서 실시간 처리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엔진</a:t>
            </a:r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276AD2-1C61-4933-8723-90F7C1D45FAE}"/>
              </a:ext>
            </a:extLst>
          </p:cNvPr>
          <p:cNvSpPr/>
          <p:nvPr/>
        </p:nvSpPr>
        <p:spPr>
          <a:xfrm>
            <a:off x="1656790" y="2052918"/>
            <a:ext cx="8878420" cy="106231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언제나 같은 자리에 존재하는 장애물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 게임마다 실시간으로 다른 위치에 존재하는 장애물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9FDC5-C5E3-44AF-ACF8-6EE7E38D3D18}"/>
              </a:ext>
            </a:extLst>
          </p:cNvPr>
          <p:cNvSpPr/>
          <p:nvPr/>
        </p:nvSpPr>
        <p:spPr>
          <a:xfrm>
            <a:off x="1656790" y="4128602"/>
            <a:ext cx="8878420" cy="106231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진입 장벽이 높은 기존 레이싱 게임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친숙하고 간단한 조작방식으로 낮아지는 진입 장벽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486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19225" y="1094880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4750031" y="1094880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8080836" y="1094880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97397"/>
              </p:ext>
            </p:extLst>
          </p:nvPr>
        </p:nvGraphicFramePr>
        <p:xfrm>
          <a:off x="501445" y="1889170"/>
          <a:ext cx="11185930" cy="4673937"/>
        </p:xfrm>
        <a:graphic>
          <a:graphicData uri="http://schemas.openxmlformats.org/drawingml/2006/table">
            <a:tbl>
              <a:tblPr/>
              <a:tblGrid>
                <a:gridCol w="135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115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367842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1440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4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3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셰이더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21439"/>
                  </a:ext>
                </a:extLst>
              </a:tr>
              <a:tr h="21067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0897329"/>
                  </a:ext>
                </a:extLst>
              </a:tr>
              <a:tr h="210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639471"/>
                  </a:ext>
                </a:extLst>
              </a:tr>
              <a:tr h="2663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31734677"/>
                  </a:ext>
                </a:extLst>
              </a:tr>
              <a:tr h="3229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615880"/>
                  </a:ext>
                </a:extLst>
              </a:tr>
              <a:tr h="3323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그래픽 리소스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80474614"/>
                  </a:ext>
                </a:extLst>
              </a:tr>
              <a:tr h="3834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레벨디자인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27623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서버 프레임 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03677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네트워크 동기화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888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물리 엔진 등 상호작용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0308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DE53C7-7B76-4B24-BBC9-AFCC0BCA4377}"/>
              </a:ext>
            </a:extLst>
          </p:cNvPr>
          <p:cNvSpPr/>
          <p:nvPr/>
        </p:nvSpPr>
        <p:spPr>
          <a:xfrm>
            <a:off x="2673720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FBX</a:t>
            </a:r>
            <a:endParaRPr lang="ko-KR" altLang="en-US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4F00A-57FF-4ED4-A4D7-142BBBAEFBF0}"/>
              </a:ext>
            </a:extLst>
          </p:cNvPr>
          <p:cNvSpPr/>
          <p:nvPr/>
        </p:nvSpPr>
        <p:spPr>
          <a:xfrm>
            <a:off x="6003053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서브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95393-AEB1-4698-A66D-EE32C8487BAB}"/>
              </a:ext>
            </a:extLst>
          </p:cNvPr>
          <p:cNvSpPr/>
          <p:nvPr/>
        </p:nvSpPr>
        <p:spPr>
          <a:xfrm>
            <a:off x="9332386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</p:spTree>
    <p:extLst>
      <p:ext uri="{BB962C8B-B14F-4D97-AF65-F5344CB8AC3E}">
        <p14:creationId xmlns:p14="http://schemas.microsoft.com/office/powerpoint/2010/main" val="2726157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26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568372" y="212735"/>
            <a:ext cx="7366328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방법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8 	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 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9 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A115EC-CA9A-4F23-BC30-BAB8A48F650E}"/>
              </a:ext>
            </a:extLst>
          </p:cNvPr>
          <p:cNvSpPr txBox="1"/>
          <p:nvPr/>
        </p:nvSpPr>
        <p:spPr>
          <a:xfrm>
            <a:off x="534801" y="2052917"/>
            <a:ext cx="1112239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</a:t>
            </a:r>
            <a:r>
              <a:rPr lang="ko-KR" altLang="en-US" sz="2800" dirty="0"/>
              <a:t>계 미분방적식의 조화진동을 사용해 만든 카메라를 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							</a:t>
            </a:r>
            <a:r>
              <a:rPr lang="ko-KR" altLang="en-US" sz="2800" dirty="0"/>
              <a:t>이용하여</a:t>
            </a:r>
            <a:r>
              <a:rPr lang="en-US" altLang="ko-KR" sz="2800" dirty="0"/>
              <a:t> </a:t>
            </a:r>
            <a:r>
              <a:rPr lang="ko-KR" altLang="en-US" sz="2800" dirty="0"/>
              <a:t>간단한 캐주얼 레이싱 게임을 만든다</a:t>
            </a:r>
            <a:r>
              <a:rPr lang="en-US" altLang="ko-KR" sz="28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F4BF0-110A-4A58-82F2-787F034DEB58}"/>
              </a:ext>
            </a:extLst>
          </p:cNvPr>
          <p:cNvSpPr/>
          <p:nvPr/>
        </p:nvSpPr>
        <p:spPr>
          <a:xfrm>
            <a:off x="1419225" y="1663911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DA92D-69BF-4E6A-9ACD-C9123FB0D5C3}"/>
              </a:ext>
            </a:extLst>
          </p:cNvPr>
          <p:cNvSpPr/>
          <p:nvPr/>
        </p:nvSpPr>
        <p:spPr>
          <a:xfrm>
            <a:off x="2409824" y="1663911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Direct 3D 12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838-9EE8-4C2A-8880-AA353EF48632}"/>
              </a:ext>
            </a:extLst>
          </p:cNvPr>
          <p:cNvSpPr/>
          <p:nvPr/>
        </p:nvSpPr>
        <p:spPr>
          <a:xfrm>
            <a:off x="1419225" y="2804658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7C52CB-BD9B-4673-9049-8796D83FD46E}"/>
              </a:ext>
            </a:extLst>
          </p:cNvPr>
          <p:cNvSpPr/>
          <p:nvPr/>
        </p:nvSpPr>
        <p:spPr>
          <a:xfrm>
            <a:off x="2409824" y="2804658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440EC-EC24-4929-8913-2756476C1194}"/>
              </a:ext>
            </a:extLst>
          </p:cNvPr>
          <p:cNvSpPr/>
          <p:nvPr/>
        </p:nvSpPr>
        <p:spPr>
          <a:xfrm>
            <a:off x="1419225" y="3945405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DD8E1-E321-4A11-8B31-EC204A25083D}"/>
              </a:ext>
            </a:extLst>
          </p:cNvPr>
          <p:cNvSpPr/>
          <p:nvPr/>
        </p:nvSpPr>
        <p:spPr>
          <a:xfrm>
            <a:off x="2409824" y="3945405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조화진동을 이용한 카메라 워킹을 구현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1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19225" y="1571625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828675" y="157162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19225" y="2445228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828675" y="2445227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19225" y="3318830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828675" y="331882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86550" y="1793397"/>
            <a:ext cx="5343525" cy="42100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86550" y="1298097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4B521B-4AFD-4591-B702-5A4D0C5106C3}"/>
              </a:ext>
            </a:extLst>
          </p:cNvPr>
          <p:cNvSpPr/>
          <p:nvPr/>
        </p:nvSpPr>
        <p:spPr>
          <a:xfrm>
            <a:off x="668101" y="4192431"/>
            <a:ext cx="5686299" cy="151808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Need 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왜 만드는가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하게 즐길 수 있는 레이싱 게임을 만들어서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사람들이 레이싱에 흥미를 가지도록 하며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TPS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카메라와 카메라 워킹을 연구하여 게임에 몰입도를 증가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수요가 늘어나는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TPS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게임에 대해 향후 도움이 되리라 판단함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샘플 이미지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샘플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700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3878738" y="6053415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200 Km/h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3288188" y="605341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6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500 X 1000 X 200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6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플레이를 나타낼 수 있는 이미지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플레이를 나타낼 수 있는 이미지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668101" y="4830855"/>
            <a:ext cx="9353551" cy="12600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사용과 맵 환경에 따른 실시간 능력치의 변동으로 인한 속도감의 변화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방해물에 의한 실시간 오브젝트 생성으로 긴장감 생성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방법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98EA4F-6B60-47EC-90E2-EE6F36422915}"/>
              </a:ext>
            </a:extLst>
          </p:cNvPr>
          <p:cNvSpPr/>
          <p:nvPr/>
        </p:nvSpPr>
        <p:spPr>
          <a:xfrm>
            <a:off x="2338107" y="4941057"/>
            <a:ext cx="7515786" cy="138112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 설명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←→↑↓ </a:t>
            </a:r>
            <a:r>
              <a:rPr lang="en-US" altLang="ko-KR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 </a:t>
            </a:r>
            <a:r>
              <a:rPr lang="ko-KR" altLang="en-US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이동</a:t>
            </a:r>
            <a:r>
              <a:rPr lang="en-US" altLang="ko-KR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		</a:t>
            </a:r>
            <a:r>
              <a:rPr lang="en-US" altLang="ko-KR" dirty="0">
                <a:solidFill>
                  <a:srgbClr val="FE9F5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</a:t>
            </a:r>
            <a:r>
              <a:rPr lang="ko-KR" altLang="en-US" dirty="0">
                <a:solidFill>
                  <a:srgbClr val="FE9F5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rgbClr val="FE9F5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dirty="0">
                <a:solidFill>
                  <a:srgbClr val="FE9F5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아이템 사용 </a:t>
            </a:r>
            <a:r>
              <a:rPr lang="en-US" altLang="ko-KR" dirty="0">
                <a:solidFill>
                  <a:srgbClr val="FE9F5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en-US" altLang="ko-KR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	</a:t>
            </a:r>
            <a:r>
              <a:rPr lang="en-US" altLang="ko-KR" dirty="0">
                <a:solidFill>
                  <a:srgbClr val="D3FF4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Space : </a:t>
            </a:r>
            <a:r>
              <a:rPr lang="ko-KR" altLang="en-US" dirty="0">
                <a:solidFill>
                  <a:srgbClr val="D3FF4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부스터</a:t>
            </a:r>
            <a:endParaRPr lang="en-US" altLang="ko-KR" dirty="0">
              <a:solidFill>
                <a:srgbClr val="B3E5F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 descr="전자기기, 컴퓨터, 키보드, 하얀색이(가) 표시된 사진&#10;&#10;자동 생성된 설명">
            <a:extLst>
              <a:ext uri="{FF2B5EF4-FFF2-40B4-BE49-F238E27FC236}">
                <a16:creationId xmlns:a16="http://schemas.microsoft.com/office/drawing/2014/main" id="{EF58EEF9-597D-410E-A2BC-5714D6597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298097"/>
            <a:ext cx="87249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2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558</Words>
  <Application>Microsoft Office PowerPoint</Application>
  <PresentationFormat>와이드스크린</PresentationFormat>
  <Paragraphs>213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HY헤드라인M</vt:lpstr>
      <vt:lpstr>Arial</vt:lpstr>
      <vt:lpstr>Century Schoolbook</vt:lpstr>
      <vt:lpstr>Wingdings 2</vt:lpstr>
      <vt:lpstr>보기</vt:lpstr>
      <vt:lpstr>게임이름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박건호</cp:lastModifiedBy>
  <cp:revision>102</cp:revision>
  <dcterms:created xsi:type="dcterms:W3CDTF">2019-11-11T12:10:28Z</dcterms:created>
  <dcterms:modified xsi:type="dcterms:W3CDTF">2019-11-25T16:14:24Z</dcterms:modified>
</cp:coreProperties>
</file>