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61" r:id="rId9"/>
    <p:sldId id="262" r:id="rId10"/>
    <p:sldId id="263" r:id="rId11"/>
    <p:sldId id="269" r:id="rId12"/>
    <p:sldId id="264" r:id="rId13"/>
    <p:sldId id="265" r:id="rId14"/>
    <p:sldId id="270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FF4A"/>
    <a:srgbClr val="FE9F5D"/>
    <a:srgbClr val="92D050"/>
    <a:srgbClr val="618197"/>
    <a:srgbClr val="545455"/>
    <a:srgbClr val="C00000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r>
              <a:rPr lang="ko-KR" altLang="en-US" dirty="0"/>
              <a:t>게임이름</a:t>
            </a: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270103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오브젝트들의 업데이트 및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워킹을 이용한 게임 표현</a:t>
            </a:r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70103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물리엔진의 실시간 처리</a:t>
            </a:r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 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29809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107721"/>
            <a:ext cx="8878420" cy="17546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워킹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렌더링 최적화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115611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4925235"/>
            <a:ext cx="8878420" cy="17546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엔진</a:t>
            </a:r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76AD2-1C61-4933-8723-90F7C1D45FAE}"/>
              </a:ext>
            </a:extLst>
          </p:cNvPr>
          <p:cNvSpPr/>
          <p:nvPr/>
        </p:nvSpPr>
        <p:spPr>
          <a:xfrm>
            <a:off x="1656790" y="2052918"/>
            <a:ext cx="8878420" cy="106231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언제나 같은 자리에 존재하는 장애물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 게임마다 실시간으로 다른 위치에 존재하는 장애물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656790" y="4128602"/>
            <a:ext cx="8878420" cy="106231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진입 장벽이 높은 기존 레이싱 게임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친숙하고 간단한 조작방식으로 낮아지는 진입 장벽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115510"/>
              </p:ext>
            </p:extLst>
          </p:nvPr>
        </p:nvGraphicFramePr>
        <p:xfrm>
          <a:off x="501445" y="1889170"/>
          <a:ext cx="11185930" cy="4673937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67842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440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3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21439"/>
                  </a:ext>
                </a:extLst>
              </a:tr>
              <a:tr h="21067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897329"/>
                  </a:ext>
                </a:extLst>
              </a:tr>
              <a:tr h="210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639471"/>
                  </a:ext>
                </a:extLst>
              </a:tr>
              <a:tr h="266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31734677"/>
                  </a:ext>
                </a:extLst>
              </a:tr>
              <a:tr h="3229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15880"/>
                  </a:ext>
                </a:extLst>
              </a:tr>
              <a:tr h="332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80474614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27623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엔진 등 상호작용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FBX</a:t>
            </a:r>
            <a:endParaRPr lang="ko-KR" altLang="en-US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26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212735"/>
            <a:ext cx="736632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방법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 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2804658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2804658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3945405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3945405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워킹을 구현하여 몰입도 있는 게임 개발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157162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157162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2445228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2445227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3318830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331882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86550" y="1793397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86550" y="1298097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4B521B-4AFD-4591-B702-5A4D0C5106C3}"/>
              </a:ext>
            </a:extLst>
          </p:cNvPr>
          <p:cNvSpPr/>
          <p:nvPr/>
        </p:nvSpPr>
        <p:spPr>
          <a:xfrm>
            <a:off x="668101" y="4192431"/>
            <a:ext cx="5686299" cy="151808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Need 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왜 만드는가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하게 즐길 수 있는 레이싱 게임을 만들어서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사람들이 레이싱에 흥미를 가지도록 하며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TPS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카메라와 카메라 워킹을 연구하여 게임에 몰입도를 증가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수요가 늘어나는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TPS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게임에 대해 향후 도움이 되리라 판단함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700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500 X 1000 X 200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플레이를 나타낼 수 있는 이미지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플레이를 나타낼 수 있는 이미지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668101" y="4830855"/>
            <a:ext cx="9353551" cy="12600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사용과 맵 환경에 따른 실시간 능력치의 변동으로 인한 속도감의 변화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방해물에 의한 실시간 오브젝트 생성으로 긴장감 생성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방법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98EA4F-6B60-47EC-90E2-EE6F36422915}"/>
              </a:ext>
            </a:extLst>
          </p:cNvPr>
          <p:cNvSpPr/>
          <p:nvPr/>
        </p:nvSpPr>
        <p:spPr>
          <a:xfrm>
            <a:off x="2338107" y="4941057"/>
            <a:ext cx="7515786" cy="138112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 설명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←→↑↓ </a:t>
            </a:r>
            <a:r>
              <a:rPr lang="en-US" altLang="ko-KR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 </a:t>
            </a:r>
            <a:r>
              <a:rPr lang="ko-KR" altLang="en-US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</a:t>
            </a:r>
            <a:r>
              <a:rPr lang="en-US" altLang="ko-KR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	</a:t>
            </a:r>
            <a:r>
              <a:rPr lang="en-US" altLang="ko-KR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</a:t>
            </a:r>
            <a:r>
              <a:rPr lang="ko-KR" altLang="en-US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아이템 사용 </a:t>
            </a:r>
            <a:r>
              <a:rPr lang="en-US" altLang="ko-KR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</a:t>
            </a:r>
            <a:r>
              <a:rPr lang="en-US" altLang="ko-KR" dirty="0">
                <a:solidFill>
                  <a:srgbClr val="D3FF4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Space : </a:t>
            </a:r>
            <a:r>
              <a:rPr lang="ko-KR" altLang="en-US" dirty="0">
                <a:solidFill>
                  <a:srgbClr val="D3FF4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부스터</a:t>
            </a:r>
            <a:endParaRPr lang="en-US" altLang="ko-KR" dirty="0">
              <a:solidFill>
                <a:srgbClr val="B3E5F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 descr="전자기기, 컴퓨터, 키보드, 하얀색이(가) 표시된 사진&#10;&#10;자동 생성된 설명">
            <a:extLst>
              <a:ext uri="{FF2B5EF4-FFF2-40B4-BE49-F238E27FC236}">
                <a16:creationId xmlns:a16="http://schemas.microsoft.com/office/drawing/2014/main" id="{EF58EEF9-597D-410E-A2BC-5714D6597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298097"/>
            <a:ext cx="87249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540</Words>
  <Application>Microsoft Office PowerPoint</Application>
  <PresentationFormat>와이드스크린</PresentationFormat>
  <Paragraphs>210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HY헤드라인M</vt:lpstr>
      <vt:lpstr>맑은 고딕</vt:lpstr>
      <vt:lpstr>Arial</vt:lpstr>
      <vt:lpstr>Century Schoolbook</vt:lpstr>
      <vt:lpstr>Wingdings 2</vt:lpstr>
      <vt:lpstr>보기</vt:lpstr>
      <vt:lpstr>게임이름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박건호</cp:lastModifiedBy>
  <cp:revision>94</cp:revision>
  <dcterms:created xsi:type="dcterms:W3CDTF">2019-11-11T12:10:28Z</dcterms:created>
  <dcterms:modified xsi:type="dcterms:W3CDTF">2019-11-19T09:52:56Z</dcterms:modified>
</cp:coreProperties>
</file>