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1" r:id="rId10"/>
    <p:sldId id="262" r:id="rId11"/>
    <p:sldId id="263" r:id="rId12"/>
    <p:sldId id="269" r:id="rId13"/>
    <p:sldId id="264" r:id="rId14"/>
    <p:sldId id="265" r:id="rId15"/>
    <p:sldId id="270" r:id="rId16"/>
    <p:sldId id="271" r:id="rId17"/>
    <p:sldId id="27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어린시절부터 친근하게 다가온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 게임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37846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24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02669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8" name="그림 27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1C47597-1E01-425E-B908-E8169D14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7" y="3085329"/>
            <a:ext cx="4007851" cy="2858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B2311-BF1E-4B83-A22F-9B1A29F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13" y="3098541"/>
            <a:ext cx="3318980" cy="3272586"/>
          </a:xfrm>
          <a:prstGeom prst="rect">
            <a:avLst/>
          </a:prstGeom>
        </p:spPr>
      </p:pic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396358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396358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28637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28637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2019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년 주간 평균 게임시간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6~7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장르별 이용현황에선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캐주얼 게임의 이용 비중이 압도적으로 높게 나타남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유저들은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많지 않은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 시간동안 조금이라도 더 플레이할 수 있고 접근이 용이한 게임을 원한다고 판단하여</a:t>
            </a:r>
            <a:endParaRPr lang="en-US" altLang="ko-KR" sz="1600" dirty="0">
              <a:solidFill>
                <a:srgbClr val="FFFFFF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플레이타임이 짧고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 다른 것에 신경 쓰지않고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속도감과 레이스를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 즐길 수 있는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레이싱 게임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으로 정했다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5" r="-165"/>
          <a:stretch/>
        </p:blipFill>
        <p:spPr>
          <a:xfrm>
            <a:off x="221160" y="3693680"/>
            <a:ext cx="3424241" cy="289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88" y="3134349"/>
            <a:ext cx="3969155" cy="2913516"/>
          </a:xfrm>
          <a:prstGeom prst="rect">
            <a:avLst/>
          </a:prstGeom>
        </p:spPr>
      </p:pic>
      <p:pic>
        <p:nvPicPr>
          <p:cNvPr id="9" name="그림 8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2C83125-3343-47DD-B914-3F0027A7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15" y="3693680"/>
            <a:ext cx="4041510" cy="28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706</Words>
  <Application>Microsoft Office PowerPoint</Application>
  <PresentationFormat>와이드스크린</PresentationFormat>
  <Paragraphs>237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176</cp:revision>
  <dcterms:created xsi:type="dcterms:W3CDTF">2019-11-11T12:10:28Z</dcterms:created>
  <dcterms:modified xsi:type="dcterms:W3CDTF">2019-12-08T02:35:16Z</dcterms:modified>
</cp:coreProperties>
</file>