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4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6~7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장르별 이용현황에선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캐주얼 게임의 이용 비중이 압도적으로 높게 나타남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 시간동안 조금이라도 더 플레이할 수 있고 접근이 용이한 게임을 원한다고 판단하여</a:t>
            </a:r>
            <a:endParaRPr lang="en-US" altLang="ko-KR" sz="1600" dirty="0">
              <a:solidFill>
                <a:srgbClr val="FFFFFF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플레이타임이 짧고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 다른 것에 신경 쓰지않고 오로지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속도감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만 즐길 수 있는 </a:t>
            </a:r>
            <a:r>
              <a:rPr lang="ko-KR" altLang="en-US" sz="1600" b="1" dirty="0">
                <a:latin typeface="+mn-ea"/>
                <a:cs typeface="Aharoni" panose="02010803020104030203" pitchFamily="2" charset="-79"/>
              </a:rPr>
              <a:t>레이싱 게임</a:t>
            </a:r>
            <a:r>
              <a:rPr lang="ko-KR" altLang="en-US" sz="1600" dirty="0">
                <a:latin typeface="+mn-ea"/>
                <a:cs typeface="Aharoni" panose="02010803020104030203" pitchFamily="2" charset="-79"/>
              </a:rPr>
              <a:t>으로 정했다</a:t>
            </a:r>
            <a:r>
              <a:rPr lang="en-US" altLang="ko-KR" sz="1600" dirty="0">
                <a:latin typeface="+mn-ea"/>
                <a:cs typeface="Aharoni" panose="02010803020104030203" pitchFamily="2" charset="-79"/>
              </a:rPr>
              <a:t>.</a:t>
            </a:r>
          </a:p>
          <a:p>
            <a:endParaRPr lang="en-US" altLang="ko-KR" sz="1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5" r="-165"/>
          <a:stretch/>
        </p:blipFill>
        <p:spPr>
          <a:xfrm>
            <a:off x="221160" y="3693680"/>
            <a:ext cx="3424241" cy="289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88" y="3134349"/>
            <a:ext cx="3969155" cy="2913516"/>
          </a:xfrm>
          <a:prstGeom prst="rect">
            <a:avLst/>
          </a:prstGeom>
        </p:spPr>
      </p:pic>
      <p:pic>
        <p:nvPicPr>
          <p:cNvPr id="9" name="그림 8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2C83125-3343-47DD-B914-3F0027A7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15" y="3693680"/>
            <a:ext cx="4041510" cy="28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643</Words>
  <Application>Microsoft Office PowerPoint</Application>
  <PresentationFormat>와이드스크린</PresentationFormat>
  <Paragraphs>231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166</cp:revision>
  <dcterms:created xsi:type="dcterms:W3CDTF">2019-11-11T12:10:28Z</dcterms:created>
  <dcterms:modified xsi:type="dcterms:W3CDTF">2019-12-06T11:31:10Z</dcterms:modified>
</cp:coreProperties>
</file>