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1" r:id="rId10"/>
    <p:sldId id="262" r:id="rId11"/>
    <p:sldId id="263" r:id="rId12"/>
    <p:sldId id="269" r:id="rId13"/>
    <p:sldId id="264" r:id="rId14"/>
    <p:sldId id="265" r:id="rId15"/>
    <p:sldId id="270" r:id="rId16"/>
    <p:sldId id="271" r:id="rId17"/>
    <p:sldId id="27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92D050"/>
    <a:srgbClr val="618197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3698857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블러링을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속도감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75338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6055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24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02669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끌고있으며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아이들도 좋아하는 공룡을 이용해서 쉽고 간단하게 즐길 수 있는 게임이라 판단한다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28" name="그림 27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1C47597-1E01-425E-B908-E8169D14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7" y="3085329"/>
            <a:ext cx="4007851" cy="28582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5B2311-BF1E-4B83-A22F-9B1A29FE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13" y="3098541"/>
            <a:ext cx="3318980" cy="3272586"/>
          </a:xfrm>
          <a:prstGeom prst="rect">
            <a:avLst/>
          </a:prstGeom>
        </p:spPr>
      </p:pic>
      <p:pic>
        <p:nvPicPr>
          <p:cNvPr id="4" name="그림 3" descr="잔디, 실외, 그룹, 개이(가) 표시된 사진&#10;&#10;자동 생성된 설명">
            <a:extLst>
              <a:ext uri="{FF2B5EF4-FFF2-40B4-BE49-F238E27FC236}">
                <a16:creationId xmlns:a16="http://schemas.microsoft.com/office/drawing/2014/main" id="{31CBBEB2-047C-423D-B48A-018FD348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758" y="3085329"/>
            <a:ext cx="3053229" cy="1709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C6A9C3-4426-4BF7-951A-CAFF5439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58" y="4972020"/>
            <a:ext cx="2643059" cy="1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3149106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396358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396358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28637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28637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B09AE-DC59-46D5-8D39-CEDA2D8BCE6A}"/>
              </a:ext>
            </a:extLst>
          </p:cNvPr>
          <p:cNvSpPr/>
          <p:nvPr/>
        </p:nvSpPr>
        <p:spPr>
          <a:xfrm>
            <a:off x="1298101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반동으로 인한 몰입도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38444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2019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년 주간 평균 게임시간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: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6~7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장르별 이용현황에선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캐주얼 게임의 이용 비중이 압도적으로 높게 나타남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유저들은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많지 않은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 시간동안 조금이라도 더 플레이할 수 있고 접근이 용이한 게임을 원한다고 판단하여</a:t>
            </a:r>
            <a:endParaRPr lang="en-US" altLang="ko-KR" sz="1600" dirty="0">
              <a:solidFill>
                <a:srgbClr val="FFFFFF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플레이타임이 짧고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 다른 것에 신경 쓰지않고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속도감과 레이스를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 즐길 수 있는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레이싱 게임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으로 정했다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endParaRPr lang="en-US" altLang="ko-KR" sz="1600" dirty="0">
              <a:solidFill>
                <a:srgbClr val="FFFFFF"/>
              </a:solidFill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9CD9AC-9EB7-40BB-B850-5314EB997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5" r="-165"/>
          <a:stretch/>
        </p:blipFill>
        <p:spPr>
          <a:xfrm>
            <a:off x="221160" y="3693680"/>
            <a:ext cx="3424241" cy="2899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88" y="3134349"/>
            <a:ext cx="3969155" cy="2913516"/>
          </a:xfrm>
          <a:prstGeom prst="rect">
            <a:avLst/>
          </a:prstGeom>
        </p:spPr>
      </p:pic>
      <p:pic>
        <p:nvPicPr>
          <p:cNvPr id="9" name="그림 8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2C83125-3343-47DD-B914-3F0027A73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15" y="3693680"/>
            <a:ext cx="4041510" cy="28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716</Words>
  <Application>Microsoft Office PowerPoint</Application>
  <PresentationFormat>와이드스크린</PresentationFormat>
  <Paragraphs>239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Century Schoolbook</vt:lpstr>
      <vt:lpstr>HY헤드라인M</vt:lpstr>
      <vt:lpstr>Wingdings 2</vt:lpstr>
      <vt:lpstr>맑은 고딕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179</cp:revision>
  <dcterms:created xsi:type="dcterms:W3CDTF">2019-11-11T12:10:28Z</dcterms:created>
  <dcterms:modified xsi:type="dcterms:W3CDTF">2019-12-09T01:23:48Z</dcterms:modified>
</cp:coreProperties>
</file>