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C00000"/>
    <a:srgbClr val="545455"/>
    <a:srgbClr val="D3FF4A"/>
    <a:srgbClr val="FE9F5D"/>
    <a:srgbClr val="92D05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조작과 통일된 탈 것으로 진입장벽을 낮춤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2972"/>
              </p:ext>
            </p:extLst>
          </p:nvPr>
        </p:nvGraphicFramePr>
        <p:xfrm>
          <a:off x="503035" y="1790558"/>
          <a:ext cx="11185930" cy="4889123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세분화해야함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7177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간단하게 즐길 수 있는 게임이 인기를 얻고 있어서 짧은 시간 여러 사람이 즐길 수 있는 레이싱 게임을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부록으로 간단한게임들이 흥하는 자료들 넣기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X 3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597</Words>
  <Application>Microsoft Office PowerPoint</Application>
  <PresentationFormat>와이드스크린</PresentationFormat>
  <Paragraphs>222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김영완</cp:lastModifiedBy>
  <cp:revision>126</cp:revision>
  <dcterms:created xsi:type="dcterms:W3CDTF">2019-11-11T12:10:28Z</dcterms:created>
  <dcterms:modified xsi:type="dcterms:W3CDTF">2019-12-03T04:18:48Z</dcterms:modified>
</cp:coreProperties>
</file>