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1" r:id="rId8"/>
    <p:sldId id="262" r:id="rId9"/>
    <p:sldId id="263" r:id="rId10"/>
    <p:sldId id="269" r:id="rId11"/>
    <p:sldId id="264" r:id="rId12"/>
    <p:sldId id="26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 및 중점 연구분야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3695699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B06023-C9CE-4C1A-9104-BF620370FF1C}"/>
              </a:ext>
            </a:extLst>
          </p:cNvPr>
          <p:cNvSpPr/>
          <p:nvPr/>
        </p:nvSpPr>
        <p:spPr>
          <a:xfrm>
            <a:off x="6572250" y="2366267"/>
            <a:ext cx="3695699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 분야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3695699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09A52A-95C6-4612-8E09-EEF3A88C93D6}"/>
              </a:ext>
            </a:extLst>
          </p:cNvPr>
          <p:cNvSpPr/>
          <p:nvPr/>
        </p:nvSpPr>
        <p:spPr>
          <a:xfrm>
            <a:off x="6572249" y="3175891"/>
            <a:ext cx="3695699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CC8746-CE11-471B-AA61-008FA745958B}"/>
              </a:ext>
            </a:extLst>
          </p:cNvPr>
          <p:cNvSpPr/>
          <p:nvPr/>
        </p:nvSpPr>
        <p:spPr>
          <a:xfrm>
            <a:off x="566736" y="1819274"/>
            <a:ext cx="5343525" cy="421005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 게임 이미지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B360F1-F0BB-45F7-AB00-D1FA6434B826}"/>
              </a:ext>
            </a:extLst>
          </p:cNvPr>
          <p:cNvSpPr/>
          <p:nvPr/>
        </p:nvSpPr>
        <p:spPr>
          <a:xfrm>
            <a:off x="6672265" y="2414586"/>
            <a:ext cx="4702649" cy="301942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점 설명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95425" y="1048064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2947243" y="1048064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4399061" y="1039552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23600"/>
              </p:ext>
            </p:extLst>
          </p:nvPr>
        </p:nvGraphicFramePr>
        <p:xfrm>
          <a:off x="568655" y="1702237"/>
          <a:ext cx="11054690" cy="4713358"/>
        </p:xfrm>
        <a:graphic>
          <a:graphicData uri="http://schemas.openxmlformats.org/drawingml/2006/table">
            <a:tbl>
              <a:tblPr/>
              <a:tblGrid>
                <a:gridCol w="1228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4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1796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7714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79199"/>
                  </a:ext>
                </a:extLst>
              </a:tr>
              <a:tr h="6021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9353"/>
                  </a:ext>
                </a:extLst>
              </a:tr>
              <a:tr h="535488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34317"/>
                  </a:ext>
                </a:extLst>
              </a:tr>
              <a:tr h="469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0207330"/>
                  </a:ext>
                </a:extLst>
              </a:tr>
              <a:tr h="4785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4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219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496654" y="582067"/>
            <a:ext cx="73663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1  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 및 중점 연구분야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EA33856-6535-4222-B099-7A66558FA639}"/>
              </a:ext>
            </a:extLst>
          </p:cNvPr>
          <p:cNvSpPr/>
          <p:nvPr/>
        </p:nvSpPr>
        <p:spPr>
          <a:xfrm>
            <a:off x="1193326" y="1962150"/>
            <a:ext cx="10084274" cy="42862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000" dirty="0">
                <a:solidFill>
                  <a:schemeClr val="bg1"/>
                </a:solidFill>
              </a:rPr>
              <a:t>-</a:t>
            </a:r>
            <a:r>
              <a:rPr lang="en-US" altLang="ko-KR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Direct 3D 12</a:t>
            </a:r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800" dirty="0"/>
          </a:p>
          <a:p>
            <a:r>
              <a:rPr lang="en-US" altLang="ko-KR" sz="4000" dirty="0">
                <a:solidFill>
                  <a:schemeClr val="bg1"/>
                </a:solidFill>
              </a:rPr>
              <a:t>-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-</a:t>
            </a:r>
            <a:r>
              <a:rPr lang="en-US" altLang="ko-KR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추가적 목표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2171701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2171700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045304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045303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918906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918905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19874" y="1571625"/>
            <a:ext cx="5343525" cy="421005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이미지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19874" y="107632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이미지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장애물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70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337BA9-E817-4561-9D39-60862B7B4598}"/>
              </a:ext>
            </a:extLst>
          </p:cNvPr>
          <p:cNvSpPr/>
          <p:nvPr/>
        </p:nvSpPr>
        <p:spPr>
          <a:xfrm>
            <a:off x="6807674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65967F84-D7F4-4A1C-9714-D3EDB1B63E78}"/>
              </a:ext>
            </a:extLst>
          </p:cNvPr>
          <p:cNvSpPr/>
          <p:nvPr/>
        </p:nvSpPr>
        <p:spPr>
          <a:xfrm>
            <a:off x="6217124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장애물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1298101" y="6019112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707551" y="6019111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4" y="6019111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4" y="6019110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419224" y="5467349"/>
            <a:ext cx="935355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설명</a:t>
            </a: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ko-KR" altLang="en-US" dirty="0"/>
          </a:p>
        </p:txBody>
      </p:sp>
      <p:pic>
        <p:nvPicPr>
          <p:cNvPr id="17" name="그림 16" descr="전자기기, 하얀색, 키보드, 실내이(가) 표시된 사진&#10;&#10;자동 생성된 설명">
            <a:extLst>
              <a:ext uri="{FF2B5EF4-FFF2-40B4-BE49-F238E27FC236}">
                <a16:creationId xmlns:a16="http://schemas.microsoft.com/office/drawing/2014/main" id="{3A82AA5C-0778-4175-A2FD-BA882695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585912"/>
            <a:ext cx="8724900" cy="3209925"/>
          </a:xfrm>
          <a:prstGeom prst="rect">
            <a:avLst/>
          </a:prstGeom>
        </p:spPr>
      </p:pic>
      <p:pic>
        <p:nvPicPr>
          <p:cNvPr id="19" name="그림 18" descr="실내, 앉아있는, 하얀색, 테이블이(가) 표시된 사진&#10;&#10;자동 생성된 설명">
            <a:extLst>
              <a:ext uri="{FF2B5EF4-FFF2-40B4-BE49-F238E27FC236}">
                <a16:creationId xmlns:a16="http://schemas.microsoft.com/office/drawing/2014/main" id="{79BC4CE8-99AE-4433-9CBA-BEC10FBB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5" y="1585911"/>
            <a:ext cx="3209925" cy="32099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98EA4F-6B60-47EC-90E2-EE6F36422915}"/>
              </a:ext>
            </a:extLst>
          </p:cNvPr>
          <p:cNvSpPr/>
          <p:nvPr/>
        </p:nvSpPr>
        <p:spPr>
          <a:xfrm>
            <a:off x="247650" y="5083651"/>
            <a:ext cx="11563350" cy="138112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 설명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2017	  ||   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 및 중점 연구분야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3695699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B06023-C9CE-4C1A-9104-BF620370FF1C}"/>
              </a:ext>
            </a:extLst>
          </p:cNvPr>
          <p:cNvSpPr/>
          <p:nvPr/>
        </p:nvSpPr>
        <p:spPr>
          <a:xfrm>
            <a:off x="6572250" y="2366267"/>
            <a:ext cx="3695699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 분야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69350-E50A-4DC1-86EC-2F2AA9335895}"/>
              </a:ext>
            </a:extLst>
          </p:cNvPr>
          <p:cNvSpPr/>
          <p:nvPr/>
        </p:nvSpPr>
        <p:spPr>
          <a:xfrm>
            <a:off x="1924051" y="3175891"/>
            <a:ext cx="3695699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28788A-2D00-4988-AC0D-60E036ECBFB4}"/>
              </a:ext>
            </a:extLst>
          </p:cNvPr>
          <p:cNvSpPr/>
          <p:nvPr/>
        </p:nvSpPr>
        <p:spPr>
          <a:xfrm>
            <a:off x="6572249" y="3175891"/>
            <a:ext cx="3695699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196</Words>
  <Application>Microsoft Office PowerPoint</Application>
  <PresentationFormat>와이드스크린</PresentationFormat>
  <Paragraphs>117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HY헤드라인M</vt:lpstr>
      <vt:lpstr>Arial</vt:lpstr>
      <vt:lpstr>Century Schoolbook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정만 박</cp:lastModifiedBy>
  <cp:revision>20</cp:revision>
  <dcterms:created xsi:type="dcterms:W3CDTF">2019-11-11T12:10:28Z</dcterms:created>
  <dcterms:modified xsi:type="dcterms:W3CDTF">2019-11-11T16:14:56Z</dcterms:modified>
</cp:coreProperties>
</file>