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6" r:id="rId11"/>
    <p:sldId id="269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9D9D9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75338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055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661</Words>
  <Application>Microsoft Office PowerPoint</Application>
  <PresentationFormat>와이드스크린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212</cp:revision>
  <dcterms:created xsi:type="dcterms:W3CDTF">2019-11-11T12:10:28Z</dcterms:created>
  <dcterms:modified xsi:type="dcterms:W3CDTF">2019-12-10T19:16:05Z</dcterms:modified>
</cp:coreProperties>
</file>