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45455"/>
    <a:srgbClr val="D3FF4A"/>
    <a:srgbClr val="FE9F5D"/>
    <a:srgbClr val="92D050"/>
    <a:srgbClr val="618197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친숙하고 간단한 조작방식으로 낮아지는 진입 장벽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97397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2804658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2804658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3945405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3945405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51808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하게 즐길 수 있는 레이싱 게임을 만들어서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사람들이 레이싱에 흥미를 가지도록 하며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카메라와 카메라 워킹을 연구하여 게임에 몰입도를 증가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수요가 늘어나는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대해 향후 도움이 되리라 판단함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323</Words>
  <Application>Microsoft Office PowerPoint</Application>
  <PresentationFormat>와이드스크린</PresentationFormat>
  <Paragraphs>210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95</cp:revision>
  <dcterms:created xsi:type="dcterms:W3CDTF">2019-11-11T12:10:28Z</dcterms:created>
  <dcterms:modified xsi:type="dcterms:W3CDTF">2019-11-21T14:13:42Z</dcterms:modified>
</cp:coreProperties>
</file>