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4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5"/>
    <a:srgbClr val="92D050"/>
    <a:srgbClr val="618197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 err="1"/>
              <a:t>디노런</a:t>
            </a:r>
            <a:endParaRPr lang="ko-KR" altLang="en-US" dirty="0"/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블러링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0211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18490"/>
            <a:ext cx="7366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3765176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454119" y="1634071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54D6-87D8-4E94-8262-7F3A2B6459A7}"/>
              </a:ext>
            </a:extLst>
          </p:cNvPr>
          <p:cNvSpPr txBox="1"/>
          <p:nvPr/>
        </p:nvSpPr>
        <p:spPr>
          <a:xfrm>
            <a:off x="534801" y="4996282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공룡이라는 친숙한 소재를 이용하여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711612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711613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3396358"/>
            <a:ext cx="4676775" cy="7116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3396358"/>
            <a:ext cx="1514475" cy="7116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528637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528637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36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668101" y="1524000"/>
            <a:ext cx="11106804" cy="102669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끌고있으며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아이들도 좋아하는 공룡을 이용해서 쉽고 간단하게 즐길 수 있는 게임이라 판단한다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28" name="그림 27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D1C47597-1E01-425E-B908-E8169D14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7" y="3085329"/>
            <a:ext cx="4007851" cy="2858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65B2311-BF1E-4B83-A22F-9B1A29F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13" y="3098541"/>
            <a:ext cx="3318980" cy="3272586"/>
          </a:xfrm>
          <a:prstGeom prst="rect">
            <a:avLst/>
          </a:prstGeom>
        </p:spPr>
      </p:pic>
      <p:pic>
        <p:nvPicPr>
          <p:cNvPr id="4" name="그림 3" descr="잔디, 실외, 그룹, 개이(가) 표시된 사진&#10;&#10;자동 생성된 설명">
            <a:extLst>
              <a:ext uri="{FF2B5EF4-FFF2-40B4-BE49-F238E27FC236}">
                <a16:creationId xmlns:a16="http://schemas.microsoft.com/office/drawing/2014/main" id="{31CBBEB2-047C-423D-B48A-018FD348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758" y="3085329"/>
            <a:ext cx="3053229" cy="170980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3C6A9C3-4426-4BF7-951A-CAFF543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58" y="4972020"/>
            <a:ext cx="2643059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641</Words>
  <Application>Microsoft Office PowerPoint</Application>
  <PresentationFormat>와이드스크린</PresentationFormat>
  <Paragraphs>235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157</cp:revision>
  <dcterms:created xsi:type="dcterms:W3CDTF">2019-11-11T12:10:28Z</dcterms:created>
  <dcterms:modified xsi:type="dcterms:W3CDTF">2019-12-05T16:01:19Z</dcterms:modified>
</cp:coreProperties>
</file>