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카트마다 다른 능력치로 실력이 아닌 카트에 의한 승부가 결정됨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공룡은 다르지만 같은 능력치를 부여하여 실력에 의해 승부를 결정하도록 한다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존재하지만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0211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D645102-F6B8-4181-AD93-FA2F05D9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18" y="393221"/>
            <a:ext cx="6838950" cy="6235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BEA47-6549-4B1E-AD17-6C6E4821C4D1}"/>
              </a:ext>
            </a:extLst>
          </p:cNvPr>
          <p:cNvSpPr txBox="1"/>
          <p:nvPr/>
        </p:nvSpPr>
        <p:spPr>
          <a:xfrm>
            <a:off x="180975" y="21717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아이들 쪽으로 잡은 이유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게임 시작 연령이 </a:t>
            </a:r>
            <a:r>
              <a:rPr lang="en-US" altLang="ko-KR" dirty="0"/>
              <a:t>10</a:t>
            </a:r>
            <a:r>
              <a:rPr lang="ko-KR" altLang="en-US" dirty="0"/>
              <a:t>대부터 시작되기때문에 </a:t>
            </a:r>
          </a:p>
        </p:txBody>
      </p:sp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6" name="그림 5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C7EA7C98-3A0D-4E4B-B4C2-255DD295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4" y="1253631"/>
            <a:ext cx="5651976" cy="403080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680001A-5089-4F2A-84F0-BF3D9716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44" y="632487"/>
            <a:ext cx="5674083" cy="559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62940-4FA6-48E6-9F19-FCD216E47608}"/>
              </a:ext>
            </a:extLst>
          </p:cNvPr>
          <p:cNvSpPr txBox="1"/>
          <p:nvPr/>
        </p:nvSpPr>
        <p:spPr>
          <a:xfrm>
            <a:off x="800100" y="535305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게임이 인기있는 이유</a:t>
            </a:r>
            <a:endParaRPr lang="en-US" altLang="ko-KR" dirty="0"/>
          </a:p>
          <a:p>
            <a:r>
              <a:rPr lang="ko-KR" altLang="en-US" dirty="0"/>
              <a:t>하루에 짧은 시간을 하기때문에</a:t>
            </a:r>
            <a:endParaRPr lang="en-US" altLang="ko-KR" dirty="0"/>
          </a:p>
          <a:p>
            <a:r>
              <a:rPr lang="ko-KR" altLang="en-US" dirty="0"/>
              <a:t>금방 끝나는 게임을 </a:t>
            </a:r>
            <a:r>
              <a:rPr lang="ko-KR" altLang="en-US" dirty="0" err="1"/>
              <a:t>주로하기때문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534801" y="3765176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공룡이라는 친숙한 소재를 이용하여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54D6-87D8-4E94-8262-7F3A2B6459A7}"/>
              </a:ext>
            </a:extLst>
          </p:cNvPr>
          <p:cNvSpPr txBox="1"/>
          <p:nvPr/>
        </p:nvSpPr>
        <p:spPr>
          <a:xfrm>
            <a:off x="534801" y="4996282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공룡이라는 친숙한 소재를 이용하여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645</Words>
  <Application>Microsoft Office PowerPoint</Application>
  <PresentationFormat>와이드스크린</PresentationFormat>
  <Paragraphs>234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정만 박</cp:lastModifiedBy>
  <cp:revision>151</cp:revision>
  <dcterms:created xsi:type="dcterms:W3CDTF">2019-11-11T12:10:28Z</dcterms:created>
  <dcterms:modified xsi:type="dcterms:W3CDTF">2019-12-04T06:29:58Z</dcterms:modified>
</cp:coreProperties>
</file>