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F4A"/>
    <a:srgbClr val="FE9F5D"/>
    <a:srgbClr val="92D050"/>
    <a:srgbClr val="618197"/>
    <a:srgbClr val="545455"/>
    <a:srgbClr val="C0000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이용한 게임 표현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70103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2980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107721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115611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25235"/>
            <a:ext cx="8878420" cy="17546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36668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자리에 존재하는 장애물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다른 위치에 존재하는 장애물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5510"/>
              </p:ext>
            </p:extLst>
          </p:nvPr>
        </p:nvGraphicFramePr>
        <p:xfrm>
          <a:off x="501445" y="1889170"/>
          <a:ext cx="11185930" cy="4673937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21439"/>
                  </a:ext>
                </a:extLst>
              </a:tr>
              <a:tr h="2106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89732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2090714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2090714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23146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23146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372208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372208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워킹을 구현하여 몰입도 있는 게임 개발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9A914-90F6-4C3C-BAF0-EAAD02E49400}"/>
              </a:ext>
            </a:extLst>
          </p:cNvPr>
          <p:cNvSpPr/>
          <p:nvPr/>
        </p:nvSpPr>
        <p:spPr>
          <a:xfrm>
            <a:off x="1419225" y="5318007"/>
            <a:ext cx="10086974" cy="137862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2171701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2171700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045304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045303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918906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918905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19874" y="157162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19874" y="107632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500 X 1000 X 200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플레이를 나타낼 수 있는 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668101" y="4830855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방해물에 의한 실시간 오브젝트 생성으로 긴장감 생성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방법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98EA4F-6B60-47EC-90E2-EE6F36422915}"/>
              </a:ext>
            </a:extLst>
          </p:cNvPr>
          <p:cNvSpPr/>
          <p:nvPr/>
        </p:nvSpPr>
        <p:spPr>
          <a:xfrm>
            <a:off x="2338107" y="4941057"/>
            <a:ext cx="7515786" cy="138112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 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←→↑↓ 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 </a:t>
            </a:r>
            <a:r>
              <a:rPr lang="ko-KR" altLang="en-US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아이템 사용 </a:t>
            </a:r>
            <a:r>
              <a:rPr lang="en-US" altLang="ko-KR" dirty="0">
                <a:solidFill>
                  <a:srgbClr val="FE9F5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>
                <a:solidFill>
                  <a:srgbClr val="B3E5F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Space : </a:t>
            </a:r>
            <a:r>
              <a:rPr lang="ko-KR" altLang="en-US" dirty="0">
                <a:solidFill>
                  <a:srgbClr val="D3FF4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부스터</a:t>
            </a:r>
            <a:endParaRPr lang="en-US" altLang="ko-KR" dirty="0">
              <a:solidFill>
                <a:srgbClr val="B3E5F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전자기기, 컴퓨터, 키보드, 하얀색이(가) 표시된 사진&#10;&#10;자동 생성된 설명">
            <a:extLst>
              <a:ext uri="{FF2B5EF4-FFF2-40B4-BE49-F238E27FC236}">
                <a16:creationId xmlns:a16="http://schemas.microsoft.com/office/drawing/2014/main" id="{EF58EEF9-597D-410E-A2BC-5714D659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98097"/>
            <a:ext cx="872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477</Words>
  <Application>Microsoft Office PowerPoint</Application>
  <PresentationFormat>와이드스크린</PresentationFormat>
  <Paragraphs>203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HY헤드라인M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87</cp:revision>
  <dcterms:created xsi:type="dcterms:W3CDTF">2019-11-11T12:10:28Z</dcterms:created>
  <dcterms:modified xsi:type="dcterms:W3CDTF">2019-11-18T14:41:42Z</dcterms:modified>
</cp:coreProperties>
</file>