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5" r:id="rId9"/>
    <p:sldId id="276" r:id="rId10"/>
    <p:sldId id="261" r:id="rId11"/>
    <p:sldId id="262" r:id="rId12"/>
    <p:sldId id="263" r:id="rId13"/>
    <p:sldId id="269" r:id="rId14"/>
    <p:sldId id="264" r:id="rId15"/>
    <p:sldId id="265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197"/>
    <a:srgbClr val="545455"/>
    <a:srgbClr val="92D050"/>
    <a:srgbClr val="C0000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02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 err="1"/>
              <a:t>디노런</a:t>
            </a:r>
            <a:endParaRPr lang="ko-KR" altLang="en-US" dirty="0"/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3837-C091-4C84-BE73-8D4C9C17A831}"/>
              </a:ext>
            </a:extLst>
          </p:cNvPr>
          <p:cNvSpPr/>
          <p:nvPr/>
        </p:nvSpPr>
        <p:spPr>
          <a:xfrm>
            <a:off x="1131216" y="5019870"/>
            <a:ext cx="2262433" cy="132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BB0757-2641-448D-8A07-D2CB95051C6E}"/>
              </a:ext>
            </a:extLst>
          </p:cNvPr>
          <p:cNvSpPr/>
          <p:nvPr/>
        </p:nvSpPr>
        <p:spPr>
          <a:xfrm>
            <a:off x="1131216" y="4543720"/>
            <a:ext cx="2262433" cy="476150"/>
          </a:xfrm>
          <a:prstGeom prst="rect">
            <a:avLst/>
          </a:prstGeom>
          <a:solidFill>
            <a:srgbClr val="6181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교수 확인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로직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블러링을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속도감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물리현상을 사용하여 구현한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3"/>
            <a:ext cx="8878420" cy="175338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블러링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7" y="4389861"/>
            <a:ext cx="9201901" cy="145475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레이싱 게임에 사용되는 기체로는 자동차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오토바이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항공기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 중력 비행체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여러가지가 사용되었지만 어째서인지 공룡은 아직까지 나오지않았다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그래서 우리는 어린시절 친근하게 다가왔던 공룡을 기체로 선택하였다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4053879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3357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D76625-EE7A-45D2-AD39-4A4EEBDD362D}"/>
              </a:ext>
            </a:extLst>
          </p:cNvPr>
          <p:cNvSpPr/>
          <p:nvPr/>
        </p:nvSpPr>
        <p:spPr>
          <a:xfrm>
            <a:off x="1214718" y="1686614"/>
            <a:ext cx="9201900" cy="23241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 시스템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카트라이더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스피드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가지의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드리프트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기술로 부스터를 모아서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빠르게 달린다면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생존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배고픔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주어서 맵에 있는 고기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먹어 배고픔을 채우기만 하면 최고 속도로 달릴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기술을 익혀야 다른 사람과 승부를 볼 수 있는 카트라이더와 다르게 눈앞에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고기에만 집중할 수 있도록 하여 간단히 즐길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60550"/>
              </p:ext>
            </p:extLst>
          </p:nvPr>
        </p:nvGraphicFramePr>
        <p:xfrm>
          <a:off x="503035" y="1790558"/>
          <a:ext cx="11185930" cy="4520896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레벨디자인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UI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그래픽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18490"/>
            <a:ext cx="73663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642377" y="3149106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793397"/>
            <a:ext cx="4676775" cy="711612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793396"/>
            <a:ext cx="1514475" cy="711613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575255"/>
            <a:ext cx="4676775" cy="7116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575255"/>
            <a:ext cx="1514475" cy="7116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5357117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5357116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F51D2D-256A-48AD-87D6-6EC87AED631F}"/>
              </a:ext>
            </a:extLst>
          </p:cNvPr>
          <p:cNvSpPr/>
          <p:nvPr/>
        </p:nvSpPr>
        <p:spPr>
          <a:xfrm>
            <a:off x="2146315" y="4110086"/>
            <a:ext cx="2441543" cy="207389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099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가능한 아이템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13E8F5-3A68-4C3C-A127-EACE2E108B72}"/>
              </a:ext>
            </a:extLst>
          </p:cNvPr>
          <p:cNvSpPr/>
          <p:nvPr/>
        </p:nvSpPr>
        <p:spPr>
          <a:xfrm>
            <a:off x="1298099" y="4925107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배고픔에 따른 공룡의 속도 변화를 이용해 경쟁하는 스피드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42D9BC-6973-49B9-A9F5-5BB481158E13}"/>
              </a:ext>
            </a:extLst>
          </p:cNvPr>
          <p:cNvSpPr/>
          <p:nvPr/>
        </p:nvSpPr>
        <p:spPr>
          <a:xfrm>
            <a:off x="2146315" y="4110086"/>
            <a:ext cx="2216135" cy="2073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5F4065-1ECA-4302-A153-B42FA0F81DAE}"/>
              </a:ext>
            </a:extLst>
          </p:cNvPr>
          <p:cNvSpPr/>
          <p:nvPr/>
        </p:nvSpPr>
        <p:spPr>
          <a:xfrm>
            <a:off x="2146315" y="4110086"/>
            <a:ext cx="238666" cy="20738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FAFAAE-7C4E-48D5-8EBD-CAABA70601C7}"/>
              </a:ext>
            </a:extLst>
          </p:cNvPr>
          <p:cNvSpPr/>
          <p:nvPr/>
        </p:nvSpPr>
        <p:spPr>
          <a:xfrm>
            <a:off x="7042164" y="3998435"/>
            <a:ext cx="368285" cy="31904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왜 만드는가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668101" y="1524000"/>
            <a:ext cx="11106804" cy="138444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2019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년 주간 평균 게임시간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: 6~7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시간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,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게임 장르별 이용현황에선 </a:t>
            </a:r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캐주얼 게임의 이용 비중이 압도적으로 높게 나타남</a:t>
            </a:r>
            <a:r>
              <a:rPr lang="en-US" altLang="ko-KR" sz="1600" dirty="0">
                <a:latin typeface="+mn-ea"/>
                <a:cs typeface="Aharoni" panose="02010803020104030203" pitchFamily="2" charset="-79"/>
              </a:rPr>
              <a:t>.</a:t>
            </a:r>
          </a:p>
          <a:p>
            <a:pPr lvl="0"/>
            <a:r>
              <a:rPr lang="ko-KR" altLang="en-US" sz="16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유저들이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짧은 </a:t>
            </a:r>
            <a:r>
              <a:rPr lang="ko-KR" altLang="en-US" sz="16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시간동안 조금이라도 더 플레이할 수 있고 쉽게 접근 할 수 있는 캐주얼 게임이 필요하다 판단하여</a:t>
            </a:r>
            <a:endParaRPr lang="en-US" altLang="ko-KR" sz="1600" dirty="0">
              <a:solidFill>
                <a:srgbClr val="FFFFFF"/>
              </a:solidFill>
              <a:latin typeface="+mn-ea"/>
              <a:cs typeface="Aharoni" panose="02010803020104030203" pitchFamily="2" charset="-79"/>
            </a:endParaRPr>
          </a:p>
          <a:p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플레이타임이 짧고 다른 것에 신경 쓰지않고 속도감과 레이스를 즐길 수 있는 레이싱 게임으로 정했다</a:t>
            </a:r>
            <a:r>
              <a:rPr lang="en-US" altLang="ko-KR" sz="1600" dirty="0">
                <a:latin typeface="+mn-ea"/>
                <a:cs typeface="Aharoni" panose="02010803020104030203" pitchFamily="2" charset="-79"/>
              </a:rPr>
              <a:t>.</a:t>
            </a:r>
          </a:p>
          <a:p>
            <a:endParaRPr lang="en-US" altLang="ko-KR" sz="1600" dirty="0">
              <a:solidFill>
                <a:srgbClr val="FFFFFF"/>
              </a:solidFill>
              <a:latin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9CD9AC-9EB7-40BB-B850-5314EB997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5" r="-165"/>
          <a:stretch/>
        </p:blipFill>
        <p:spPr>
          <a:xfrm>
            <a:off x="221160" y="3693680"/>
            <a:ext cx="3424241" cy="2899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F36250-F00A-4CE5-9DBE-41FE7D53E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880" y="3693680"/>
            <a:ext cx="3969155" cy="2913516"/>
          </a:xfrm>
          <a:prstGeom prst="rect">
            <a:avLst/>
          </a:prstGeom>
        </p:spPr>
      </p:pic>
      <p:pic>
        <p:nvPicPr>
          <p:cNvPr id="9" name="그림 8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D2C83125-3343-47DD-B914-3F0027A73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515" y="3693680"/>
            <a:ext cx="4041510" cy="291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조작법</a:t>
            </a:r>
            <a:endParaRPr lang="ko-KR" altLang="en-US" sz="2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AB2234-2F3D-46AE-B30D-EF7A8FFD7CF3}"/>
              </a:ext>
            </a:extLst>
          </p:cNvPr>
          <p:cNvSpPr/>
          <p:nvPr/>
        </p:nvSpPr>
        <p:spPr>
          <a:xfrm>
            <a:off x="1419225" y="4925107"/>
            <a:ext cx="8631085" cy="1155182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방향키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컨트롤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키보드, 전자기기, 컴퓨터, 실내이(가) 표시된 사진&#10;&#10;자동 생성된 설명">
            <a:extLst>
              <a:ext uri="{FF2B5EF4-FFF2-40B4-BE49-F238E27FC236}">
                <a16:creationId xmlns:a16="http://schemas.microsoft.com/office/drawing/2014/main" id="{D8BCCC27-DECA-4847-88FB-599046E4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551354"/>
            <a:ext cx="8631084" cy="326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36577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</TotalTime>
  <Words>711</Words>
  <Application>Microsoft Office PowerPoint</Application>
  <PresentationFormat>와이드스크린</PresentationFormat>
  <Paragraphs>239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HY헤드라인M</vt:lpstr>
      <vt:lpstr>맑은 고딕</vt:lpstr>
      <vt:lpstr>Arial</vt:lpstr>
      <vt:lpstr>Century Schoolbook</vt:lpstr>
      <vt:lpstr>Wingdings 2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193</cp:revision>
  <dcterms:created xsi:type="dcterms:W3CDTF">2019-11-11T12:10:28Z</dcterms:created>
  <dcterms:modified xsi:type="dcterms:W3CDTF">2019-12-10T09:41:51Z</dcterms:modified>
</cp:coreProperties>
</file>