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75" r:id="rId9"/>
    <p:sldId id="262" r:id="rId10"/>
    <p:sldId id="276" r:id="rId11"/>
    <p:sldId id="269" r:id="rId12"/>
    <p:sldId id="264" r:id="rId13"/>
    <p:sldId id="265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2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00000"/>
    <a:srgbClr val="618197"/>
    <a:srgbClr val="545455"/>
    <a:srgbClr val="92D05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02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게임 평균 </a:t>
            </a:r>
            <a:r>
              <a:rPr lang="ko-KR" altLang="en-US" dirty="0"/>
              <a:t>이용</a:t>
            </a:r>
            <a:r>
              <a:rPr lang="ko-KR" dirty="0"/>
              <a:t> 시간 </a:t>
            </a:r>
            <a:r>
              <a:rPr lang="en-US" dirty="0"/>
              <a:t>[</a:t>
            </a:r>
            <a:r>
              <a:rPr lang="ko-KR" dirty="0"/>
              <a:t>분</a:t>
            </a:r>
            <a:r>
              <a:rPr lang="en-US" dirty="0"/>
              <a:t>]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하루 기준</c:v>
                </c:pt>
              </c:strCache>
            </c:strRef>
          </c:tx>
          <c:spPr>
            <a:solidFill>
              <a:schemeClr val="accent2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99.9</c:v>
                </c:pt>
                <c:pt idx="1">
                  <c:v>107.4</c:v>
                </c:pt>
                <c:pt idx="2">
                  <c:v>107.8</c:v>
                </c:pt>
                <c:pt idx="3">
                  <c:v>107.4</c:v>
                </c:pt>
                <c:pt idx="4">
                  <c:v>93.6</c:v>
                </c:pt>
                <c:pt idx="5">
                  <c:v>84.6</c:v>
                </c:pt>
                <c:pt idx="6">
                  <c:v>79.5</c:v>
                </c:pt>
                <c:pt idx="7">
                  <c:v>59.4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60-4BE4-8563-696710364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1회 기준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>
              <a:noFill/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2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남성</c:v>
                </c:pt>
                <c:pt idx="1">
                  <c:v>여성</c:v>
                </c:pt>
                <c:pt idx="2">
                  <c:v>10대</c:v>
                </c:pt>
                <c:pt idx="3">
                  <c:v>20대</c:v>
                </c:pt>
                <c:pt idx="4">
                  <c:v>30대</c:v>
                </c:pt>
                <c:pt idx="5">
                  <c:v>40대</c:v>
                </c:pt>
                <c:pt idx="6">
                  <c:v>50대</c:v>
                </c:pt>
                <c:pt idx="7">
                  <c:v>60대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79.599999999999994</c:v>
                </c:pt>
                <c:pt idx="1">
                  <c:v>70</c:v>
                </c:pt>
                <c:pt idx="2">
                  <c:v>89.2</c:v>
                </c:pt>
                <c:pt idx="3">
                  <c:v>90</c:v>
                </c:pt>
                <c:pt idx="4">
                  <c:v>74.2</c:v>
                </c:pt>
                <c:pt idx="5">
                  <c:v>59.1</c:v>
                </c:pt>
                <c:pt idx="6">
                  <c:v>57.6</c:v>
                </c:pt>
                <c:pt idx="7">
                  <c:v>40.200000000000003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60-4BE4-8563-6967103649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76631984"/>
        <c:axId val="276632312"/>
      </c:barChart>
      <c:catAx>
        <c:axId val="27663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2312"/>
        <c:crosses val="autoZero"/>
        <c:auto val="1"/>
        <c:lblAlgn val="ctr"/>
        <c:lblOffset val="100"/>
        <c:noMultiLvlLbl val="0"/>
      </c:catAx>
      <c:valAx>
        <c:axId val="276632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663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793796965279836"/>
          <c:y val="0.12526979042934969"/>
          <c:w val="0.3592554364961853"/>
          <c:h val="6.50363494454922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pPr algn="ctr"/>
            <a:r>
              <a:rPr lang="ko-KR" altLang="en-US" dirty="0"/>
              <a:t>디노런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40C2313-3086-4B48-8989-BA292A7F72CC}"/>
              </a:ext>
            </a:extLst>
          </p:cNvPr>
          <p:cNvSpPr txBox="1">
            <a:spLocks/>
          </p:cNvSpPr>
          <p:nvPr/>
        </p:nvSpPr>
        <p:spPr>
          <a:xfrm>
            <a:off x="4100277" y="3299011"/>
            <a:ext cx="3991445" cy="42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(Dino Run)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3837-C091-4C84-BE73-8D4C9C17A831}"/>
              </a:ext>
            </a:extLst>
          </p:cNvPr>
          <p:cNvSpPr/>
          <p:nvPr/>
        </p:nvSpPr>
        <p:spPr>
          <a:xfrm>
            <a:off x="1131216" y="5019870"/>
            <a:ext cx="2262433" cy="132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B0757-2641-448D-8A07-D2CB95051C6E}"/>
              </a:ext>
            </a:extLst>
          </p:cNvPr>
          <p:cNvSpPr/>
          <p:nvPr/>
        </p:nvSpPr>
        <p:spPr>
          <a:xfrm>
            <a:off x="1131216" y="4543720"/>
            <a:ext cx="2262433" cy="476150"/>
          </a:xfrm>
          <a:prstGeom prst="rect">
            <a:avLst/>
          </a:prstGeom>
          <a:solidFill>
            <a:srgbClr val="6181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 교수 확인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인스턴싱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절두체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컬링을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통한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 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이용한 잔상 효과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구현하여 카메라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02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최대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600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4"/>
            <a:ext cx="8878420" cy="157427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포스트 프로세싱을 사용한 속도감 표현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물리적 모델링을 구현한 카메라의 이동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093118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4902743"/>
            <a:ext cx="8878420" cy="156203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7" y="4389861"/>
            <a:ext cx="9201901" cy="145475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레이싱 게임에 사용되는 기체로는 자동차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오토바이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항공기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 중력 비행체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말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여러가지가 사용되었지만 어째서인지 공룡은 아직까지 나오지않았다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그래서 우리는 어린시절 친근하게 다가왔던 공룡을 기체로 선택하였다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4053879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3357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D76625-EE7A-45D2-AD39-4A4EEBDD362D}"/>
              </a:ext>
            </a:extLst>
          </p:cNvPr>
          <p:cNvSpPr/>
          <p:nvPr/>
        </p:nvSpPr>
        <p:spPr>
          <a:xfrm>
            <a:off x="1214718" y="1686614"/>
            <a:ext cx="9201900" cy="23241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 시스템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카트라이더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스피드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가지의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드리프트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기술로 부스터를 모아서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빠르게 달린다면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디노런의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생존 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에서는 배고픔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주어서 맵에 있는 고기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먹어 배고픔을 채우기만 하면 최고 속도로 달릴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기술을 익혀야 다른 사람과 승부를 볼 수 있는 카트라이더와 다르게 눈앞에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고기에만 집중할 수 있도록 하여 간단히 즐길 수 있게 하였다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90290"/>
              </p:ext>
            </p:extLst>
          </p:nvPr>
        </p:nvGraphicFramePr>
        <p:xfrm>
          <a:off x="503035" y="1790558"/>
          <a:ext cx="11185930" cy="4520896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2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쉐이더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sz="10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처리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레벨디자인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UI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그래픽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689788"/>
            <a:ext cx="736632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환경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 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			</a:t>
            </a:r>
            <a:r>
              <a:rPr lang="ko-KR" altLang="en-US" sz="2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 및 구성원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97AF1-39BD-4EC6-951C-8D31529EC635}"/>
              </a:ext>
            </a:extLst>
          </p:cNvPr>
          <p:cNvSpPr txBox="1"/>
          <p:nvPr/>
        </p:nvSpPr>
        <p:spPr>
          <a:xfrm>
            <a:off x="642377" y="1386294"/>
            <a:ext cx="11122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질주 쾌감 공룡들의 한판승부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!"</a:t>
            </a:r>
            <a:endParaRPr lang="ko-KR" altLang="en-US" sz="4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20CC80-E931-411D-9ED6-4A65941ECEC5}"/>
              </a:ext>
            </a:extLst>
          </p:cNvPr>
          <p:cNvSpPr/>
          <p:nvPr/>
        </p:nvSpPr>
        <p:spPr>
          <a:xfrm>
            <a:off x="1253765" y="2217291"/>
            <a:ext cx="9907571" cy="43835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사용하여 팀 프로젝트 경험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95425" y="1529446"/>
            <a:ext cx="4676775" cy="495299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디노런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(Dino Run)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904875" y="1529446"/>
            <a:ext cx="1514475" cy="495300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95425" y="2414765"/>
            <a:ext cx="4676775" cy="50394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904875" y="2414765"/>
            <a:ext cx="1514475" cy="503946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95425" y="3308732"/>
            <a:ext cx="4676775" cy="457713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904875" y="3308732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38925" y="2024745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38925" y="1529445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730CE-CA84-410F-9E55-8C1776335048}"/>
              </a:ext>
            </a:extLst>
          </p:cNvPr>
          <p:cNvSpPr/>
          <p:nvPr/>
        </p:nvSpPr>
        <p:spPr>
          <a:xfrm>
            <a:off x="904875" y="4161466"/>
            <a:ext cx="5267325" cy="457714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간단한 조작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83307307-6B28-4BC3-8375-103BEF2D64C5}"/>
              </a:ext>
            </a:extLst>
          </p:cNvPr>
          <p:cNvSpPr/>
          <p:nvPr/>
        </p:nvSpPr>
        <p:spPr>
          <a:xfrm>
            <a:off x="904875" y="4161466"/>
            <a:ext cx="1514475" cy="457714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0290A1-9BE9-435C-8B43-F5D46044ECB0}"/>
              </a:ext>
            </a:extLst>
          </p:cNvPr>
          <p:cNvSpPr/>
          <p:nvPr/>
        </p:nvSpPr>
        <p:spPr>
          <a:xfrm>
            <a:off x="904875" y="4651092"/>
            <a:ext cx="5267325" cy="1583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F51D2D-256A-48AD-87D6-6EC87AED631F}"/>
              </a:ext>
            </a:extLst>
          </p:cNvPr>
          <p:cNvSpPr/>
          <p:nvPr/>
        </p:nvSpPr>
        <p:spPr>
          <a:xfrm>
            <a:off x="2146315" y="4110086"/>
            <a:ext cx="2441543" cy="20738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099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가능한 아이템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13E8F5-3A68-4C3C-A127-EACE2E108B72}"/>
              </a:ext>
            </a:extLst>
          </p:cNvPr>
          <p:cNvSpPr/>
          <p:nvPr/>
        </p:nvSpPr>
        <p:spPr>
          <a:xfrm>
            <a:off x="1298099" y="4925107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배고픔에 따른 공룡의 속도 변화를 이용해 경쟁하는 스피드 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42D9BC-6973-49B9-A9F5-5BB481158E13}"/>
              </a:ext>
            </a:extLst>
          </p:cNvPr>
          <p:cNvSpPr/>
          <p:nvPr/>
        </p:nvSpPr>
        <p:spPr>
          <a:xfrm>
            <a:off x="2146315" y="4110086"/>
            <a:ext cx="2216135" cy="20738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4065-1ECA-4302-A153-B42FA0F81DAE}"/>
              </a:ext>
            </a:extLst>
          </p:cNvPr>
          <p:cNvSpPr/>
          <p:nvPr/>
        </p:nvSpPr>
        <p:spPr>
          <a:xfrm>
            <a:off x="2146315" y="4110086"/>
            <a:ext cx="238666" cy="20738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FAFAAE-7C4E-48D5-8EBD-CAABA70601C7}"/>
              </a:ext>
            </a:extLst>
          </p:cNvPr>
          <p:cNvSpPr/>
          <p:nvPr/>
        </p:nvSpPr>
        <p:spPr>
          <a:xfrm>
            <a:off x="7042164" y="3998435"/>
            <a:ext cx="368285" cy="31904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왜 만드는가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0D3077-7530-422D-954B-79CD38D2238D}"/>
              </a:ext>
            </a:extLst>
          </p:cNvPr>
          <p:cNvSpPr/>
          <p:nvPr/>
        </p:nvSpPr>
        <p:spPr>
          <a:xfrm>
            <a:off x="243072" y="1491357"/>
            <a:ext cx="5133975" cy="1437151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Aharoni" panose="02010803020104030203" pitchFamily="2" charset="-79"/>
              </a:rPr>
              <a:t>게임 장르에서는 캐주얼 게임의 선호도가 높고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Aharoni" panose="02010803020104030203" pitchFamily="2" charset="-79"/>
            </a:endParaRPr>
          </a:p>
          <a:p>
            <a:pPr lvl="0"/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게임 이용 시간은 하루 평균 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94</a:t>
            </a:r>
            <a:r>
              <a:rPr lang="ko-KR" altLang="en-US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분으로 플레이시간이 짧다</a:t>
            </a:r>
            <a:r>
              <a:rPr lang="en-US" altLang="ko-KR" sz="1400" dirty="0">
                <a:solidFill>
                  <a:srgbClr val="FFFFFF"/>
                </a:solidFill>
                <a:latin typeface="+mn-ea"/>
                <a:cs typeface="Aharoni" panose="02010803020104030203" pitchFamily="2" charset="-79"/>
              </a:rPr>
              <a:t>.</a:t>
            </a: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게임 한판에 플레이 시간이 짧고 간단한 조작으로</a:t>
            </a:r>
            <a:endParaRPr kumimoji="0" lang="en-US" altLang="ko-KR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lvl="0"/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속도감을 즐길 수 있는 캐주얼 레이싱을 만들기로 하였다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F36250-F00A-4CE5-9DBE-41FE7D53E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4" y="1491358"/>
            <a:ext cx="6571881" cy="5224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1B0F9F-9D43-4480-9A92-3801F1ED2128}"/>
              </a:ext>
            </a:extLst>
          </p:cNvPr>
          <p:cNvSpPr/>
          <p:nvPr/>
        </p:nvSpPr>
        <p:spPr>
          <a:xfrm>
            <a:off x="6547855" y="2800423"/>
            <a:ext cx="2596145" cy="2420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F64234-0791-49B8-AA4D-103FDE82B9E1}"/>
              </a:ext>
            </a:extLst>
          </p:cNvPr>
          <p:cNvSpPr/>
          <p:nvPr/>
        </p:nvSpPr>
        <p:spPr>
          <a:xfrm>
            <a:off x="5795282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A18D6D-E3C1-4D81-AC35-22AF5D828D08}"/>
              </a:ext>
            </a:extLst>
          </p:cNvPr>
          <p:cNvSpPr/>
          <p:nvPr/>
        </p:nvSpPr>
        <p:spPr>
          <a:xfrm>
            <a:off x="6419491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238518-455C-4CB4-9DCD-C80C7255B861}"/>
              </a:ext>
            </a:extLst>
          </p:cNvPr>
          <p:cNvSpPr/>
          <p:nvPr/>
        </p:nvSpPr>
        <p:spPr>
          <a:xfrm>
            <a:off x="7667760" y="3676454"/>
            <a:ext cx="200165" cy="27149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19A4C49-5C59-417A-A525-0CACC20AC959}"/>
              </a:ext>
            </a:extLst>
          </p:cNvPr>
          <p:cNvSpPr/>
          <p:nvPr/>
        </p:nvSpPr>
        <p:spPr>
          <a:xfrm>
            <a:off x="8284113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EE5AA2-6BFB-4B75-9145-892E04B8E175}"/>
              </a:ext>
            </a:extLst>
          </p:cNvPr>
          <p:cNvSpPr/>
          <p:nvPr/>
        </p:nvSpPr>
        <p:spPr>
          <a:xfrm>
            <a:off x="8897175" y="3913705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F1EEB-0082-4EC2-9CC5-A3B8908EA77B}"/>
              </a:ext>
            </a:extLst>
          </p:cNvPr>
          <p:cNvSpPr/>
          <p:nvPr/>
        </p:nvSpPr>
        <p:spPr>
          <a:xfrm>
            <a:off x="9529091" y="3836709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B05A85-DE2F-4243-9EAB-00C086FF0027}"/>
              </a:ext>
            </a:extLst>
          </p:cNvPr>
          <p:cNvSpPr/>
          <p:nvPr/>
        </p:nvSpPr>
        <p:spPr>
          <a:xfrm>
            <a:off x="10157236" y="4477731"/>
            <a:ext cx="200165" cy="19136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8C2C6A-1924-4C6E-A860-66FF75CB1999}"/>
              </a:ext>
            </a:extLst>
          </p:cNvPr>
          <p:cNvSpPr/>
          <p:nvPr/>
        </p:nvSpPr>
        <p:spPr>
          <a:xfrm>
            <a:off x="10787746" y="3836708"/>
            <a:ext cx="200165" cy="25546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196427-4C5F-4813-84FD-5162E30A41DA}"/>
              </a:ext>
            </a:extLst>
          </p:cNvPr>
          <p:cNvSpPr/>
          <p:nvPr/>
        </p:nvSpPr>
        <p:spPr>
          <a:xfrm>
            <a:off x="11399385" y="3761295"/>
            <a:ext cx="200165" cy="26300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2663FD-BBDF-4463-8793-4F610E65125D}"/>
              </a:ext>
            </a:extLst>
          </p:cNvPr>
          <p:cNvSpPr/>
          <p:nvPr/>
        </p:nvSpPr>
        <p:spPr>
          <a:xfrm>
            <a:off x="7035844" y="3913704"/>
            <a:ext cx="200165" cy="2477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EB39ADAD-A04C-4B58-B6FC-224AF5B19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587702"/>
              </p:ext>
            </p:extLst>
          </p:nvPr>
        </p:nvGraphicFramePr>
        <p:xfrm>
          <a:off x="221859" y="2928509"/>
          <a:ext cx="5217285" cy="3952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195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658</Words>
  <Application>Microsoft Office PowerPoint</Application>
  <PresentationFormat>와이드스크린</PresentationFormat>
  <Paragraphs>220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HY헤드라인M</vt:lpstr>
      <vt:lpstr>맑은 고딕</vt:lpstr>
      <vt:lpstr>Arial</vt:lpstr>
      <vt:lpstr>Century Schoolbook</vt:lpstr>
      <vt:lpstr>Wingdings 2</vt:lpstr>
      <vt:lpstr>보기</vt:lpstr>
      <vt:lpstr>디노런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222</cp:revision>
  <dcterms:created xsi:type="dcterms:W3CDTF">2019-11-11T12:10:28Z</dcterms:created>
  <dcterms:modified xsi:type="dcterms:W3CDTF">2019-12-11T11:05:47Z</dcterms:modified>
</cp:coreProperties>
</file>