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60" r:id="rId5"/>
    <p:sldId id="267" r:id="rId6"/>
    <p:sldId id="268" r:id="rId7"/>
    <p:sldId id="261" r:id="rId8"/>
    <p:sldId id="262" r:id="rId9"/>
    <p:sldId id="263" r:id="rId10"/>
    <p:sldId id="269" r:id="rId11"/>
    <p:sldId id="264" r:id="rId12"/>
    <p:sldId id="265" r:id="rId13"/>
    <p:sldId id="270" r:id="rId14"/>
    <p:sldId id="271" r:id="rId15"/>
    <p:sldId id="25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건호" initials="박" lastIdx="1" clrIdx="0">
    <p:extLst>
      <p:ext uri="{19B8F6BF-5375-455C-9EA6-DF929625EA0E}">
        <p15:presenceInfo xmlns:p15="http://schemas.microsoft.com/office/powerpoint/2012/main" userId="S::ehdrpakt@kpu.ac.kr::240cbbef-5f98-4b32-835b-d4a4f3cb1ba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5455"/>
    <a:srgbClr val="618197"/>
    <a:srgbClr val="C00000"/>
    <a:srgbClr val="92D050"/>
    <a:srgbClr val="B3E5FC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321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642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6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220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199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99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8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673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726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625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669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37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E880BB-B189-4FCF-9BAE-1B683AF23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0277" y="2277035"/>
            <a:ext cx="3991445" cy="1151965"/>
          </a:xfrm>
        </p:spPr>
        <p:txBody>
          <a:bodyPr/>
          <a:lstStyle/>
          <a:p>
            <a:r>
              <a:rPr lang="ko-KR" altLang="en-US" dirty="0"/>
              <a:t>게임이름</a:t>
            </a:r>
          </a:p>
        </p:txBody>
      </p:sp>
      <p:sp>
        <p:nvSpPr>
          <p:cNvPr id="5" name="부제목 5">
            <a:extLst>
              <a:ext uri="{FF2B5EF4-FFF2-40B4-BE49-F238E27FC236}">
                <a16:creationId xmlns:a16="http://schemas.microsoft.com/office/drawing/2014/main" id="{93AA3A3C-4807-4DD4-ADD3-83A013CFF36C}"/>
              </a:ext>
            </a:extLst>
          </p:cNvPr>
          <p:cNvSpPr txBox="1">
            <a:spLocks/>
          </p:cNvSpPr>
          <p:nvPr/>
        </p:nvSpPr>
        <p:spPr>
          <a:xfrm>
            <a:off x="9415953" y="5019871"/>
            <a:ext cx="261850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2015180005 </a:t>
            </a:r>
            <a:r>
              <a:rPr lang="ko-KR" altLang="en-US" sz="2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김영완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 algn="r">
              <a:buNone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2015180012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박건호                           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 algn="r">
              <a:buNone/>
            </a:pPr>
            <a:r>
              <a:rPr lang="en-US" altLang="ko-KR" sz="2000">
                <a:latin typeface="HY헤드라인M" panose="02030600000101010101" pitchFamily="18" charset="-127"/>
                <a:ea typeface="HY헤드라인M" panose="02030600000101010101" pitchFamily="18" charset="-127"/>
              </a:rPr>
              <a:t>2015180014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박정만</a:t>
            </a:r>
          </a:p>
        </p:txBody>
      </p:sp>
    </p:spTree>
    <p:extLst>
      <p:ext uri="{BB962C8B-B14F-4D97-AF65-F5344CB8AC3E}">
        <p14:creationId xmlns:p14="http://schemas.microsoft.com/office/powerpoint/2010/main" val="3918585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7000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A9A389-7B45-4FDD-BB1C-85EDD793729F}"/>
              </a:ext>
            </a:extLst>
          </p:cNvPr>
          <p:cNvSpPr/>
          <p:nvPr/>
        </p:nvSpPr>
        <p:spPr>
          <a:xfrm>
            <a:off x="5101313" y="1298097"/>
            <a:ext cx="1989374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1DCDA1-7BF2-4A7D-9799-A995CEF01B7A}"/>
              </a:ext>
            </a:extLst>
          </p:cNvPr>
          <p:cNvSpPr/>
          <p:nvPr/>
        </p:nvSpPr>
        <p:spPr>
          <a:xfrm>
            <a:off x="1924051" y="236626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033350-C6F0-4470-B109-7B17703E07B5}"/>
              </a:ext>
            </a:extLst>
          </p:cNvPr>
          <p:cNvSpPr/>
          <p:nvPr/>
        </p:nvSpPr>
        <p:spPr>
          <a:xfrm>
            <a:off x="1924051" y="3175891"/>
            <a:ext cx="8878420" cy="2701033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0490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개인별 준비 현황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7424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7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중점 연구분야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7484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8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 게임과의 비교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5486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9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개발일정 및 구성원 역할분담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965C38D-0F7B-4181-A6E8-B5387E35E260}"/>
              </a:ext>
            </a:extLst>
          </p:cNvPr>
          <p:cNvSpPr/>
          <p:nvPr/>
        </p:nvSpPr>
        <p:spPr>
          <a:xfrm>
            <a:off x="1495425" y="1048064"/>
            <a:ext cx="1254494" cy="50006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김영완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F3EB721-B51B-47BF-BFEA-FCFE7D3BE474}"/>
              </a:ext>
            </a:extLst>
          </p:cNvPr>
          <p:cNvSpPr/>
          <p:nvPr/>
        </p:nvSpPr>
        <p:spPr>
          <a:xfrm>
            <a:off x="2947243" y="1048064"/>
            <a:ext cx="1254494" cy="50006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박건호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6B56B2-B2F3-46E9-A9E7-7E41CF135D8E}"/>
              </a:ext>
            </a:extLst>
          </p:cNvPr>
          <p:cNvSpPr/>
          <p:nvPr/>
        </p:nvSpPr>
        <p:spPr>
          <a:xfrm>
            <a:off x="4399061" y="1039552"/>
            <a:ext cx="1254494" cy="500066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박정만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4251D88-AF22-439F-B2A9-BA507AF9C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897859"/>
              </p:ext>
            </p:extLst>
          </p:nvPr>
        </p:nvGraphicFramePr>
        <p:xfrm>
          <a:off x="504625" y="1815359"/>
          <a:ext cx="11182750" cy="4908170"/>
        </p:xfrm>
        <a:graphic>
          <a:graphicData uri="http://schemas.openxmlformats.org/drawingml/2006/table">
            <a:tbl>
              <a:tblPr/>
              <a:tblGrid>
                <a:gridCol w="1356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94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9408">
                  <a:extLst>
                    <a:ext uri="{9D8B030D-6E8A-4147-A177-3AD203B41FA5}">
                      <a16:colId xmlns:a16="http://schemas.microsoft.com/office/drawing/2014/main" val="2409283775"/>
                    </a:ext>
                  </a:extLst>
                </a:gridCol>
                <a:gridCol w="493549">
                  <a:extLst>
                    <a:ext uri="{9D8B030D-6E8A-4147-A177-3AD203B41FA5}">
                      <a16:colId xmlns:a16="http://schemas.microsoft.com/office/drawing/2014/main" val="996571854"/>
                    </a:ext>
                  </a:extLst>
                </a:gridCol>
                <a:gridCol w="11440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289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123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40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프레임워크</a:t>
                      </a:r>
                    </a:p>
                  </a:txBody>
                  <a:tcPr marL="63779" marR="63779" marT="17417" marB="17417" anchor="ctr">
                    <a:lnL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 rowSpan="1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중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간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발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표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 rowSpan="1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최</a:t>
                      </a:r>
                      <a:endParaRPr lang="en-US" altLang="ko-KR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종</a:t>
                      </a:r>
                      <a:endParaRPr lang="en-US" altLang="ko-KR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발</a:t>
                      </a:r>
                      <a:endParaRPr lang="en-US" altLang="ko-KR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표</a:t>
                      </a: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39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셰이더</a:t>
                      </a: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7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021439"/>
                  </a:ext>
                </a:extLst>
              </a:tr>
              <a:tr h="4213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089732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31734677"/>
                  </a:ext>
                </a:extLst>
              </a:tr>
              <a:tr h="49305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UI</a:t>
                      </a: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94298090"/>
                  </a:ext>
                </a:extLst>
              </a:tr>
              <a:tr h="5378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그래픽 리소스</a:t>
                      </a:r>
                    </a:p>
                  </a:txBody>
                  <a:tcPr marL="63779" marR="63779" marT="17417" marB="17417" anchor="ctr">
                    <a:lnL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37056866"/>
                  </a:ext>
                </a:extLst>
              </a:tr>
              <a:tr h="51098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레벨디자인</a:t>
                      </a:r>
                    </a:p>
                  </a:txBody>
                  <a:tcPr marL="63779" marR="63779" marT="17417" marB="17417" anchor="ctr">
                    <a:lnL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518111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서버 프레임 워크</a:t>
                      </a:r>
                    </a:p>
                  </a:txBody>
                  <a:tcPr marL="63779" marR="63779" marT="17417" marB="17417" anchor="ctr">
                    <a:lnL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58816005"/>
                  </a:ext>
                </a:extLst>
              </a:tr>
              <a:tr h="3765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네트워크 동기화</a:t>
                      </a:r>
                    </a:p>
                  </a:txBody>
                  <a:tcPr marL="63779" marR="63779" marT="17417" marB="17417" anchor="ctr">
                    <a:lnL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615240"/>
                  </a:ext>
                </a:extLst>
              </a:tr>
              <a:tr h="3227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0" spc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충돌처리</a:t>
                      </a:r>
                      <a:endParaRPr lang="ko-KR" altLang="en-US" dirty="0"/>
                    </a:p>
                  </a:txBody>
                  <a:tcPr marL="63779" marR="63779" marT="17417" marB="17417" anchor="ctr">
                    <a:lnL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922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6157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9268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0F80B31-D942-4321-A7CC-3FF24C30A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6837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DE213B-0A4F-4E9E-9153-8B0C2D046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969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B3444F28-E8D7-4D5D-8DB4-E0AE0B7ED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483" y="18490"/>
            <a:ext cx="2097406" cy="1151965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5E734C-52A4-4BF5-855D-4A8FE9DAC66E}"/>
              </a:ext>
            </a:extLst>
          </p:cNvPr>
          <p:cNvSpPr txBox="1"/>
          <p:nvPr/>
        </p:nvSpPr>
        <p:spPr>
          <a:xfrm>
            <a:off x="3568372" y="212735"/>
            <a:ext cx="7366328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연구목적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2 	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3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방법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4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환경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5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6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개인별 준비 현황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7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중점 연구분야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8 	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 게임과의 비교 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9 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개발일정 및 구성원 역할분담</a:t>
            </a:r>
          </a:p>
        </p:txBody>
      </p:sp>
    </p:spTree>
    <p:extLst>
      <p:ext uri="{BB962C8B-B14F-4D97-AF65-F5344CB8AC3E}">
        <p14:creationId xmlns:p14="http://schemas.microsoft.com/office/powerpoint/2010/main" val="2897054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연구목적</a:t>
            </a:r>
            <a:endParaRPr lang="en-US" altLang="ko-KR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EA33856-6535-4222-B099-7A66558FA639}"/>
              </a:ext>
            </a:extLst>
          </p:cNvPr>
          <p:cNvSpPr/>
          <p:nvPr/>
        </p:nvSpPr>
        <p:spPr>
          <a:xfrm>
            <a:off x="1193326" y="1962150"/>
            <a:ext cx="10084274" cy="4286250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4000" dirty="0">
                <a:solidFill>
                  <a:schemeClr val="bg1"/>
                </a:solidFill>
              </a:rPr>
              <a:t>-</a:t>
            </a:r>
            <a:r>
              <a:rPr lang="en-US" altLang="ko-KR" sz="4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Direct 3D 12</a:t>
            </a:r>
            <a:r>
              <a:rPr lang="ko-KR" altLang="en-US" sz="4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게임 제작</a:t>
            </a:r>
            <a:endParaRPr lang="en-US" altLang="ko-KR" sz="4000" dirty="0">
              <a:solidFill>
                <a:schemeClr val="bg1"/>
              </a:solidFill>
            </a:endParaRPr>
          </a:p>
          <a:p>
            <a:endParaRPr lang="en-US" altLang="ko-KR" sz="4800" dirty="0"/>
          </a:p>
          <a:p>
            <a:r>
              <a:rPr lang="en-US" altLang="ko-KR" sz="4000" dirty="0">
                <a:solidFill>
                  <a:schemeClr val="bg1"/>
                </a:solidFill>
              </a:rPr>
              <a:t>-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4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IOCP</a:t>
            </a:r>
            <a:r>
              <a:rPr lang="ko-KR" altLang="en-US" sz="4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활용한 게임 서버 구축</a:t>
            </a:r>
            <a:endParaRPr lang="en-US" altLang="ko-KR" sz="4000" dirty="0">
              <a:solidFill>
                <a:schemeClr val="bg1"/>
              </a:solidFill>
            </a:endParaRPr>
          </a:p>
          <a:p>
            <a:endParaRPr lang="en-US" altLang="ko-KR" sz="4000" dirty="0">
              <a:solidFill>
                <a:schemeClr val="bg1"/>
              </a:solidFill>
            </a:endParaRPr>
          </a:p>
          <a:p>
            <a:r>
              <a:rPr lang="en-US" altLang="ko-KR" sz="4000" dirty="0">
                <a:solidFill>
                  <a:schemeClr val="bg1"/>
                </a:solidFill>
              </a:rPr>
              <a:t>-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935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개체, 다채로운, 테이블, 그룹이(가) 표시된 사진&#10;&#10;자동 생성된 설명">
            <a:extLst>
              <a:ext uri="{FF2B5EF4-FFF2-40B4-BE49-F238E27FC236}">
                <a16:creationId xmlns:a16="http://schemas.microsoft.com/office/drawing/2014/main" id="{BE9A4D3B-F89D-4800-9F2A-3C70232E8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4" y="1571625"/>
            <a:ext cx="5343524" cy="42100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71211F3-BF7F-4CA5-ABE6-2910FE343D35}"/>
              </a:ext>
            </a:extLst>
          </p:cNvPr>
          <p:cNvSpPr/>
          <p:nvPr/>
        </p:nvSpPr>
        <p:spPr>
          <a:xfrm>
            <a:off x="1419225" y="2171701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308CED75-E07F-424D-88A7-9C7FCB3C386D}"/>
              </a:ext>
            </a:extLst>
          </p:cNvPr>
          <p:cNvSpPr/>
          <p:nvPr/>
        </p:nvSpPr>
        <p:spPr>
          <a:xfrm>
            <a:off x="828675" y="2171700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제목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EB0450-8766-4AF2-8E2C-52F043015292}"/>
              </a:ext>
            </a:extLst>
          </p:cNvPr>
          <p:cNvSpPr/>
          <p:nvPr/>
        </p:nvSpPr>
        <p:spPr>
          <a:xfrm>
            <a:off x="1419225" y="3045304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캐주얼 레이싱 게임</a:t>
            </a:r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216BC9BA-B9F8-4487-A8A8-83823483412F}"/>
              </a:ext>
            </a:extLst>
          </p:cNvPr>
          <p:cNvSpPr/>
          <p:nvPr/>
        </p:nvSpPr>
        <p:spPr>
          <a:xfrm>
            <a:off x="828675" y="3045303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장르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2580F5-3AFF-4EA6-B39F-9AE8FF448988}"/>
              </a:ext>
            </a:extLst>
          </p:cNvPr>
          <p:cNvSpPr/>
          <p:nvPr/>
        </p:nvSpPr>
        <p:spPr>
          <a:xfrm>
            <a:off x="1419225" y="3918906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PC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99300FDC-EEF8-4E55-807C-733FE3611490}"/>
              </a:ext>
            </a:extLst>
          </p:cNvPr>
          <p:cNvSpPr/>
          <p:nvPr/>
        </p:nvSpPr>
        <p:spPr>
          <a:xfrm>
            <a:off x="828675" y="3918905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플랫폼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9CAFC8-5D70-4B56-B14E-9243AFFFDE22}"/>
              </a:ext>
            </a:extLst>
          </p:cNvPr>
          <p:cNvSpPr/>
          <p:nvPr/>
        </p:nvSpPr>
        <p:spPr>
          <a:xfrm>
            <a:off x="6619874" y="1571625"/>
            <a:ext cx="5343525" cy="4210050"/>
          </a:xfrm>
          <a:prstGeom prst="rect">
            <a:avLst/>
          </a:prstGeom>
          <a:noFill/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6EA2DA-BF0D-4060-857B-299EBB620988}"/>
              </a:ext>
            </a:extLst>
          </p:cNvPr>
          <p:cNvSpPr/>
          <p:nvPr/>
        </p:nvSpPr>
        <p:spPr>
          <a:xfrm>
            <a:off x="6619874" y="1076325"/>
            <a:ext cx="5343525" cy="4953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컨셉 아트</a:t>
            </a:r>
          </a:p>
        </p:txBody>
      </p:sp>
    </p:spTree>
    <p:extLst>
      <p:ext uri="{BB962C8B-B14F-4D97-AF65-F5344CB8AC3E}">
        <p14:creationId xmlns:p14="http://schemas.microsoft.com/office/powerpoint/2010/main" val="286028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9CAFC8-5D70-4B56-B14E-9243AFFFDE22}"/>
              </a:ext>
            </a:extLst>
          </p:cNvPr>
          <p:cNvSpPr/>
          <p:nvPr/>
        </p:nvSpPr>
        <p:spPr>
          <a:xfrm>
            <a:off x="1419225" y="1552575"/>
            <a:ext cx="3895725" cy="29051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 이미지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6EA2DA-BF0D-4060-857B-299EBB620988}"/>
              </a:ext>
            </a:extLst>
          </p:cNvPr>
          <p:cNvSpPr/>
          <p:nvPr/>
        </p:nvSpPr>
        <p:spPr>
          <a:xfrm>
            <a:off x="1419225" y="4457700"/>
            <a:ext cx="3895725" cy="4953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캐릭터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563521-58BA-4079-87B9-36BB1B924B56}"/>
              </a:ext>
            </a:extLst>
          </p:cNvPr>
          <p:cNvSpPr/>
          <p:nvPr/>
        </p:nvSpPr>
        <p:spPr>
          <a:xfrm>
            <a:off x="6877050" y="1552575"/>
            <a:ext cx="3895725" cy="29051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4BF95F-5503-43EA-83B4-EB16E3EABDCA}"/>
              </a:ext>
            </a:extLst>
          </p:cNvPr>
          <p:cNvSpPr/>
          <p:nvPr/>
        </p:nvSpPr>
        <p:spPr>
          <a:xfrm>
            <a:off x="6877050" y="4457700"/>
            <a:ext cx="3895725" cy="4953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장애물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5A7E255-6BDD-453F-9B8B-99D3F51AE62B}"/>
              </a:ext>
            </a:extLst>
          </p:cNvPr>
          <p:cNvSpPr/>
          <p:nvPr/>
        </p:nvSpPr>
        <p:spPr>
          <a:xfrm>
            <a:off x="1298101" y="5219700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88436C62-CFC1-4D42-AE58-9E1B00A85B6A}"/>
              </a:ext>
            </a:extLst>
          </p:cNvPr>
          <p:cNvSpPr/>
          <p:nvPr/>
        </p:nvSpPr>
        <p:spPr>
          <a:xfrm>
            <a:off x="707551" y="5219699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캐릭터 크기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3337BA9-E817-4561-9D39-60862B7B4598}"/>
              </a:ext>
            </a:extLst>
          </p:cNvPr>
          <p:cNvSpPr/>
          <p:nvPr/>
        </p:nvSpPr>
        <p:spPr>
          <a:xfrm>
            <a:off x="6807674" y="5219699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65967F84-D7F4-4A1C-9714-D3EDB1B63E78}"/>
              </a:ext>
            </a:extLst>
          </p:cNvPr>
          <p:cNvSpPr/>
          <p:nvPr/>
        </p:nvSpPr>
        <p:spPr>
          <a:xfrm>
            <a:off x="6217124" y="5219698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장애물 크기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798B447-5B3B-4B9E-8896-02FA1F68D6E3}"/>
              </a:ext>
            </a:extLst>
          </p:cNvPr>
          <p:cNvSpPr/>
          <p:nvPr/>
        </p:nvSpPr>
        <p:spPr>
          <a:xfrm>
            <a:off x="1298101" y="6019112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200 m/h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5" name="화살표: 오각형 24">
            <a:extLst>
              <a:ext uri="{FF2B5EF4-FFF2-40B4-BE49-F238E27FC236}">
                <a16:creationId xmlns:a16="http://schemas.microsoft.com/office/drawing/2014/main" id="{37B31AA0-E3AD-49EE-9C5E-1622FEEFD01B}"/>
              </a:ext>
            </a:extLst>
          </p:cNvPr>
          <p:cNvSpPr/>
          <p:nvPr/>
        </p:nvSpPr>
        <p:spPr>
          <a:xfrm>
            <a:off x="707551" y="6019111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속도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EB958C-F961-4567-A78B-CE66F04945D8}"/>
              </a:ext>
            </a:extLst>
          </p:cNvPr>
          <p:cNvSpPr/>
          <p:nvPr/>
        </p:nvSpPr>
        <p:spPr>
          <a:xfrm>
            <a:off x="6807674" y="6019111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500 X 1000 X 200 M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ABF90545-76CC-4468-B9E6-EA77ABC43A48}"/>
              </a:ext>
            </a:extLst>
          </p:cNvPr>
          <p:cNvSpPr/>
          <p:nvPr/>
        </p:nvSpPr>
        <p:spPr>
          <a:xfrm>
            <a:off x="6217124" y="6019110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맵 크기</a:t>
            </a:r>
          </a:p>
        </p:txBody>
      </p:sp>
    </p:spTree>
    <p:extLst>
      <p:ext uri="{BB962C8B-B14F-4D97-AF65-F5344CB8AC3E}">
        <p14:creationId xmlns:p14="http://schemas.microsoft.com/office/powerpoint/2010/main" val="2830915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9CAFC8-5D70-4B56-B14E-9243AFFFDE22}"/>
              </a:ext>
            </a:extLst>
          </p:cNvPr>
          <p:cNvSpPr/>
          <p:nvPr/>
        </p:nvSpPr>
        <p:spPr>
          <a:xfrm>
            <a:off x="1419225" y="1552575"/>
            <a:ext cx="3895725" cy="29051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플레이를 나타낼 수 있는 이미지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563521-58BA-4079-87B9-36BB1B924B56}"/>
              </a:ext>
            </a:extLst>
          </p:cNvPr>
          <p:cNvSpPr/>
          <p:nvPr/>
        </p:nvSpPr>
        <p:spPr>
          <a:xfrm>
            <a:off x="6877050" y="1552575"/>
            <a:ext cx="3895725" cy="29051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플레이를 나타낼 수 있는 이미지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0E13A6B-C745-4F93-973A-1C6A56E91B0F}"/>
              </a:ext>
            </a:extLst>
          </p:cNvPr>
          <p:cNvSpPr/>
          <p:nvPr/>
        </p:nvSpPr>
        <p:spPr>
          <a:xfrm>
            <a:off x="1419224" y="5467349"/>
            <a:ext cx="9353551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설명</a:t>
            </a:r>
          </a:p>
        </p:txBody>
      </p:sp>
    </p:spTree>
    <p:extLst>
      <p:ext uri="{BB962C8B-B14F-4D97-AF65-F5344CB8AC3E}">
        <p14:creationId xmlns:p14="http://schemas.microsoft.com/office/powerpoint/2010/main" val="671007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방법</a:t>
            </a:r>
            <a:endParaRPr lang="ko-KR" altLang="en-US" dirty="0"/>
          </a:p>
        </p:txBody>
      </p:sp>
      <p:pic>
        <p:nvPicPr>
          <p:cNvPr id="17" name="그림 16" descr="전자기기, 하얀색, 키보드, 실내이(가) 표시된 사진&#10;&#10;자동 생성된 설명">
            <a:extLst>
              <a:ext uri="{FF2B5EF4-FFF2-40B4-BE49-F238E27FC236}">
                <a16:creationId xmlns:a16="http://schemas.microsoft.com/office/drawing/2014/main" id="{3A82AA5C-0778-4175-A2FD-BA8826952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1585912"/>
            <a:ext cx="8724900" cy="3209925"/>
          </a:xfrm>
          <a:prstGeom prst="rect">
            <a:avLst/>
          </a:prstGeom>
        </p:spPr>
      </p:pic>
      <p:pic>
        <p:nvPicPr>
          <p:cNvPr id="19" name="그림 18" descr="실내, 앉아있는, 하얀색, 테이블이(가) 표시된 사진&#10;&#10;자동 생성된 설명">
            <a:extLst>
              <a:ext uri="{FF2B5EF4-FFF2-40B4-BE49-F238E27FC236}">
                <a16:creationId xmlns:a16="http://schemas.microsoft.com/office/drawing/2014/main" id="{79BC4CE8-99AE-4433-9CBA-BEC10FBBE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2075" y="1585911"/>
            <a:ext cx="3209925" cy="3209925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2E98EA4F-6B60-47EC-90E2-EE6F36422915}"/>
              </a:ext>
            </a:extLst>
          </p:cNvPr>
          <p:cNvSpPr/>
          <p:nvPr/>
        </p:nvSpPr>
        <p:spPr>
          <a:xfrm>
            <a:off x="247650" y="5083651"/>
            <a:ext cx="11563350" cy="1381128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조작법 설명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solidFill>
                  <a:srgbClr val="B3E5F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←→↑↓ </a:t>
            </a:r>
            <a:r>
              <a:rPr lang="en-US" altLang="ko-KR" dirty="0">
                <a:solidFill>
                  <a:srgbClr val="B3E5F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 </a:t>
            </a:r>
            <a:r>
              <a:rPr lang="ko-KR" altLang="en-US" dirty="0">
                <a:solidFill>
                  <a:srgbClr val="B3E5F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이동</a:t>
            </a:r>
          </a:p>
        </p:txBody>
      </p:sp>
    </p:spTree>
    <p:extLst>
      <p:ext uri="{BB962C8B-B14F-4D97-AF65-F5344CB8AC3E}">
        <p14:creationId xmlns:p14="http://schemas.microsoft.com/office/powerpoint/2010/main" val="4181529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환경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CBE9646-2975-4B2D-88D4-6FA9D1A35E10}"/>
              </a:ext>
            </a:extLst>
          </p:cNvPr>
          <p:cNvSpPr/>
          <p:nvPr/>
        </p:nvSpPr>
        <p:spPr>
          <a:xfrm>
            <a:off x="1419225" y="1852589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Compiler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AAF03F-DB56-423C-B407-3C9CB218D40F}"/>
              </a:ext>
            </a:extLst>
          </p:cNvPr>
          <p:cNvSpPr/>
          <p:nvPr/>
        </p:nvSpPr>
        <p:spPr>
          <a:xfrm>
            <a:off x="3914775" y="1852589"/>
            <a:ext cx="6442312" cy="500066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Visual Studio 2019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005A083-5BD4-4B25-8861-CE5DA6F51BA2}"/>
              </a:ext>
            </a:extLst>
          </p:cNvPr>
          <p:cNvSpPr/>
          <p:nvPr/>
        </p:nvSpPr>
        <p:spPr>
          <a:xfrm>
            <a:off x="1419225" y="2545361"/>
            <a:ext cx="2495550" cy="74771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Graphics </a:t>
            </a:r>
          </a:p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Library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31478C3-089F-4D3A-8915-025AE8575E91}"/>
              </a:ext>
            </a:extLst>
          </p:cNvPr>
          <p:cNvSpPr/>
          <p:nvPr/>
        </p:nvSpPr>
        <p:spPr>
          <a:xfrm>
            <a:off x="3914775" y="2545361"/>
            <a:ext cx="6442312" cy="75247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 12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0C45E9-58C0-4F51-BDD7-5DE2E4FA8988}"/>
              </a:ext>
            </a:extLst>
          </p:cNvPr>
          <p:cNvSpPr/>
          <p:nvPr/>
        </p:nvSpPr>
        <p:spPr>
          <a:xfrm>
            <a:off x="1419225" y="3485783"/>
            <a:ext cx="2495550" cy="74771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Version Control System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005B3B2-3A6D-432B-8D1E-E99DC3C9896D}"/>
              </a:ext>
            </a:extLst>
          </p:cNvPr>
          <p:cNvSpPr/>
          <p:nvPr/>
        </p:nvSpPr>
        <p:spPr>
          <a:xfrm>
            <a:off x="3914775" y="3490545"/>
            <a:ext cx="6442312" cy="73819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 hub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3F128A8-F66D-44D8-8FFC-5972337ABD1D}"/>
              </a:ext>
            </a:extLst>
          </p:cNvPr>
          <p:cNvSpPr/>
          <p:nvPr/>
        </p:nvSpPr>
        <p:spPr>
          <a:xfrm>
            <a:off x="1419225" y="4435729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OS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AC0A49F-A9DB-4343-8A77-B167C3DCB5C4}"/>
              </a:ext>
            </a:extLst>
          </p:cNvPr>
          <p:cNvSpPr/>
          <p:nvPr/>
        </p:nvSpPr>
        <p:spPr>
          <a:xfrm>
            <a:off x="3914775" y="4435729"/>
            <a:ext cx="6442312" cy="500066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Windows 10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9A2E645-780B-4733-8C86-5D4513ACDBFE}"/>
              </a:ext>
            </a:extLst>
          </p:cNvPr>
          <p:cNvSpPr/>
          <p:nvPr/>
        </p:nvSpPr>
        <p:spPr>
          <a:xfrm>
            <a:off x="1419225" y="5133263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Resource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3547CD1-8BD7-4E58-AAE3-5F4294E5F4CD}"/>
              </a:ext>
            </a:extLst>
          </p:cNvPr>
          <p:cNvSpPr/>
          <p:nvPr/>
        </p:nvSpPr>
        <p:spPr>
          <a:xfrm>
            <a:off x="3914775" y="5138025"/>
            <a:ext cx="6442312" cy="495304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Photo shop	||	Zbrush	||	3DS max 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6882EAF-FF49-4879-AB04-DFBFFB00F541}"/>
              </a:ext>
            </a:extLst>
          </p:cNvPr>
          <p:cNvSpPr/>
          <p:nvPr/>
        </p:nvSpPr>
        <p:spPr>
          <a:xfrm>
            <a:off x="1419225" y="5826035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Animation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647CC39-1853-4A91-A740-6C1F2527946C}"/>
              </a:ext>
            </a:extLst>
          </p:cNvPr>
          <p:cNvSpPr/>
          <p:nvPr/>
        </p:nvSpPr>
        <p:spPr>
          <a:xfrm>
            <a:off x="3914775" y="5830797"/>
            <a:ext cx="6442312" cy="495304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FBX SDK</a:t>
            </a:r>
          </a:p>
        </p:txBody>
      </p:sp>
    </p:spTree>
    <p:extLst>
      <p:ext uri="{BB962C8B-B14F-4D97-AF65-F5344CB8AC3E}">
        <p14:creationId xmlns:p14="http://schemas.microsoft.com/office/powerpoint/2010/main" val="3151176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7000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A9A389-7B45-4FDD-BB1C-85EDD793729F}"/>
              </a:ext>
            </a:extLst>
          </p:cNvPr>
          <p:cNvSpPr/>
          <p:nvPr/>
        </p:nvSpPr>
        <p:spPr>
          <a:xfrm>
            <a:off x="5101313" y="1298097"/>
            <a:ext cx="1989374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625E38-9DD3-4442-BF57-8A052A202C27}"/>
              </a:ext>
            </a:extLst>
          </p:cNvPr>
          <p:cNvSpPr/>
          <p:nvPr/>
        </p:nvSpPr>
        <p:spPr>
          <a:xfrm>
            <a:off x="1924051" y="236626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40F0722-8F30-4096-9ECD-204AC27D67E6}"/>
              </a:ext>
            </a:extLst>
          </p:cNvPr>
          <p:cNvSpPr/>
          <p:nvPr/>
        </p:nvSpPr>
        <p:spPr>
          <a:xfrm>
            <a:off x="1924051" y="3175891"/>
            <a:ext cx="8878420" cy="2701033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6745071"/>
      </p:ext>
    </p:extLst>
  </p:cSld>
  <p:clrMapOvr>
    <a:masterClrMapping/>
  </p:clrMapOvr>
</p:sld>
</file>

<file path=ppt/theme/theme1.xml><?xml version="1.0" encoding="utf-8"?>
<a:theme xmlns:a="http://schemas.openxmlformats.org/drawingml/2006/main" name="보기">
  <a:themeElements>
    <a:clrScheme name="보기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보기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보기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264</Words>
  <Application>Microsoft Office PowerPoint</Application>
  <PresentationFormat>와이드스크린</PresentationFormat>
  <Paragraphs>122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Arial</vt:lpstr>
      <vt:lpstr>Century Schoolbook</vt:lpstr>
      <vt:lpstr>HY헤드라인M</vt:lpstr>
      <vt:lpstr>Wingdings 2</vt:lpstr>
      <vt:lpstr>맑은 고딕</vt:lpstr>
      <vt:lpstr>보기</vt:lpstr>
      <vt:lpstr>게임이름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게임이름</dc:title>
  <dc:creator>박건호</dc:creator>
  <cp:lastModifiedBy>박건호</cp:lastModifiedBy>
  <cp:revision>33</cp:revision>
  <dcterms:created xsi:type="dcterms:W3CDTF">2019-11-11T12:10:28Z</dcterms:created>
  <dcterms:modified xsi:type="dcterms:W3CDTF">2019-11-15T02:28:26Z</dcterms:modified>
</cp:coreProperties>
</file>