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60" r:id="rId5"/>
    <p:sldId id="267" r:id="rId6"/>
    <p:sldId id="268" r:id="rId7"/>
    <p:sldId id="261" r:id="rId8"/>
    <p:sldId id="272" r:id="rId9"/>
    <p:sldId id="262" r:id="rId10"/>
    <p:sldId id="263" r:id="rId11"/>
    <p:sldId id="269" r:id="rId12"/>
    <p:sldId id="264" r:id="rId13"/>
    <p:sldId id="265" r:id="rId14"/>
    <p:sldId id="270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618197"/>
    <a:srgbClr val="545455"/>
    <a:srgbClr val="C00000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r>
              <a:rPr lang="ko-KR" altLang="en-US" dirty="0"/>
              <a:t>게임이름</a:t>
            </a: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270103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오브젝트들의 업데이트 및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워킹을 이용한 게임 표현</a:t>
            </a:r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70103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물리엔진의 실시간 처리</a:t>
            </a:r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 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29809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107721"/>
            <a:ext cx="8878420" cy="17546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워킹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렌더링 최적화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115611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4925235"/>
            <a:ext cx="8878420" cy="17546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엔진</a:t>
            </a:r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820445"/>
              </p:ext>
            </p:extLst>
          </p:nvPr>
        </p:nvGraphicFramePr>
        <p:xfrm>
          <a:off x="501445" y="1889170"/>
          <a:ext cx="11185930" cy="4673937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67842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440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3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쉐이더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21439"/>
                  </a:ext>
                </a:extLst>
              </a:tr>
              <a:tr h="21067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897329"/>
                  </a:ext>
                </a:extLst>
              </a:tr>
              <a:tr h="210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639471"/>
                  </a:ext>
                </a:extLst>
              </a:tr>
              <a:tr h="266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31734677"/>
                  </a:ext>
                </a:extLst>
              </a:tr>
              <a:tr h="3229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15880"/>
                  </a:ext>
                </a:extLst>
              </a:tr>
              <a:tr h="332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80474614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27623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4374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엔진 등 상호작용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FBX</a:t>
            </a:r>
            <a:endParaRPr lang="ko-KR" altLang="en-US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26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212735"/>
            <a:ext cx="736632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방법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 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2090714"/>
            <a:ext cx="990600" cy="923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2090714"/>
            <a:ext cx="9096375" cy="923330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550082"/>
            <a:ext cx="990600" cy="923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550082"/>
            <a:ext cx="9096375" cy="923330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5009450"/>
            <a:ext cx="990600" cy="923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5009450"/>
            <a:ext cx="9096375" cy="923330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워킹을 구현하여 몰입도 있는 게임 개발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2171701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2171700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3045304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3045303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3918906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3918905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19874" y="1571625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19874" y="1076325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700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 X 10 X 10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200 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500 X 1000 X 200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플레이를 나타낼 수 있는 이미지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플레이를 나타낼 수 있는 이미지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668101" y="4830855"/>
            <a:ext cx="9353551" cy="12600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사용과 맵 환경에 따른 실시간 능력치의 변동으로 인한 속도감의 변화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방해물에 의한 실시간 오브젝트 생성으로 긴장감 생성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방법</a:t>
            </a:r>
            <a:endParaRPr lang="ko-KR" altLang="en-US" dirty="0"/>
          </a:p>
        </p:txBody>
      </p:sp>
      <p:pic>
        <p:nvPicPr>
          <p:cNvPr id="17" name="그림 16" descr="전자기기, 하얀색, 키보드, 실내이(가) 표시된 사진&#10;&#10;자동 생성된 설명">
            <a:extLst>
              <a:ext uri="{FF2B5EF4-FFF2-40B4-BE49-F238E27FC236}">
                <a16:creationId xmlns:a16="http://schemas.microsoft.com/office/drawing/2014/main" id="{3A82AA5C-0778-4175-A2FD-BA8826952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585912"/>
            <a:ext cx="8724900" cy="3209925"/>
          </a:xfrm>
          <a:prstGeom prst="rect">
            <a:avLst/>
          </a:prstGeom>
        </p:spPr>
      </p:pic>
      <p:pic>
        <p:nvPicPr>
          <p:cNvPr id="19" name="그림 18" descr="실내, 앉아있는, 하얀색, 테이블이(가) 표시된 사진&#10;&#10;자동 생성된 설명">
            <a:extLst>
              <a:ext uri="{FF2B5EF4-FFF2-40B4-BE49-F238E27FC236}">
                <a16:creationId xmlns:a16="http://schemas.microsoft.com/office/drawing/2014/main" id="{79BC4CE8-99AE-4433-9CBA-BEC10FBBE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5" y="1585911"/>
            <a:ext cx="3209925" cy="320992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98EA4F-6B60-47EC-90E2-EE6F36422915}"/>
              </a:ext>
            </a:extLst>
          </p:cNvPr>
          <p:cNvSpPr/>
          <p:nvPr/>
        </p:nvSpPr>
        <p:spPr>
          <a:xfrm>
            <a:off x="247650" y="5083651"/>
            <a:ext cx="11563350" cy="138112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 설명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←→↑↓ </a:t>
            </a:r>
            <a:r>
              <a:rPr lang="en-US" altLang="ko-KR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 </a:t>
            </a:r>
            <a:r>
              <a:rPr lang="ko-KR" altLang="en-US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21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437</Words>
  <Application>Microsoft Office PowerPoint</Application>
  <PresentationFormat>와이드스크린</PresentationFormat>
  <Paragraphs>200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</vt:lpstr>
      <vt:lpstr>Century Schoolbook</vt:lpstr>
      <vt:lpstr>HY헤드라인M</vt:lpstr>
      <vt:lpstr>Wingdings 2</vt:lpstr>
      <vt:lpstr>보기</vt:lpstr>
      <vt:lpstr>게임이름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박건호</cp:lastModifiedBy>
  <cp:revision>73</cp:revision>
  <dcterms:created xsi:type="dcterms:W3CDTF">2019-11-11T12:10:28Z</dcterms:created>
  <dcterms:modified xsi:type="dcterms:W3CDTF">2019-11-17T07:14:53Z</dcterms:modified>
</cp:coreProperties>
</file>