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61" r:id="rId9"/>
    <p:sldId id="262" r:id="rId10"/>
    <p:sldId id="263" r:id="rId11"/>
    <p:sldId id="269" r:id="rId12"/>
    <p:sldId id="264" r:id="rId13"/>
    <p:sldId id="265" r:id="rId14"/>
    <p:sldId id="270" r:id="rId15"/>
    <p:sldId id="271" r:id="rId16"/>
    <p:sldId id="25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8197"/>
    <a:srgbClr val="545455"/>
    <a:srgbClr val="92D050"/>
    <a:srgbClr val="C00000"/>
    <a:srgbClr val="D3FF4A"/>
    <a:srgbClr val="FE9F5D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r>
              <a:rPr lang="ko-KR" altLang="en-US" dirty="0"/>
              <a:t>게임이름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8214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물리현상을 사용하여 구현한 카메라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03260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DB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 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-2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 미분 방정식 공부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-2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 미분 방정식 공부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3"/>
            <a:ext cx="8878420" cy="1370580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반동을 구현한 카메라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3307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5140422"/>
            <a:ext cx="8878420" cy="120659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76AD2-1C61-4933-8723-90F7C1D45FAE}"/>
              </a:ext>
            </a:extLst>
          </p:cNvPr>
          <p:cNvSpPr/>
          <p:nvPr/>
        </p:nvSpPr>
        <p:spPr>
          <a:xfrm>
            <a:off x="1214718" y="2052918"/>
            <a:ext cx="9762564" cy="864739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게임에서 같은 공간을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2~3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번 지나가는 반복 구조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↓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게임마다 트랙 한번만 완주하면 끝나는 구조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214718" y="4200320"/>
            <a:ext cx="9762564" cy="864739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게임이 존재하지만 아이들이 좋아하는 공룡을 주체로 하는 레이싱 게임이 존재하지 않음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↓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공룡을 주체로 레이싱을 만들어 아이들의 관심을 얻을 수 있다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A237F-F944-4834-AD59-A9BB6D807A8A}"/>
              </a:ext>
            </a:extLst>
          </p:cNvPr>
          <p:cNvSpPr txBox="1"/>
          <p:nvPr/>
        </p:nvSpPr>
        <p:spPr>
          <a:xfrm>
            <a:off x="668101" y="3864338"/>
            <a:ext cx="231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 비교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2BE12-04EB-440F-BDC3-B718E56046B8}"/>
              </a:ext>
            </a:extLst>
          </p:cNvPr>
          <p:cNvSpPr txBox="1"/>
          <p:nvPr/>
        </p:nvSpPr>
        <p:spPr>
          <a:xfrm>
            <a:off x="668100" y="1731038"/>
            <a:ext cx="332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 캐주얼 게임 카트라이더와 비교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65045"/>
              </p:ext>
            </p:extLst>
          </p:nvPr>
        </p:nvGraphicFramePr>
        <p:xfrm>
          <a:off x="503035" y="1790558"/>
          <a:ext cx="11185930" cy="4350578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57287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5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70624"/>
                  </a:ext>
                </a:extLst>
              </a:tr>
              <a:tr h="3173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대기 방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7853665"/>
                  </a:ext>
                </a:extLst>
              </a:tr>
              <a:tr h="122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 게임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9788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94238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41493"/>
                  </a:ext>
                </a:extLst>
              </a:tr>
              <a:tr h="2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95552"/>
                  </a:ext>
                </a:extLst>
              </a:tr>
              <a:tr h="255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184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3349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엔진 등 상호작용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2C9CF-2794-4786-867D-5E42ABCFD462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부록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D645102-F6B8-4181-AD93-FA2F05D9D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018" y="393221"/>
            <a:ext cx="6838950" cy="62357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EBEA47-6549-4B1E-AD17-6C6E4821C4D1}"/>
              </a:ext>
            </a:extLst>
          </p:cNvPr>
          <p:cNvSpPr txBox="1"/>
          <p:nvPr/>
        </p:nvSpPr>
        <p:spPr>
          <a:xfrm>
            <a:off x="180975" y="21717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아이들 쪽으로 잡은 이유</a:t>
            </a:r>
            <a:endParaRPr lang="en-US" altLang="ko-KR" dirty="0"/>
          </a:p>
          <a:p>
            <a:r>
              <a:rPr lang="en-US" altLang="ko-KR" dirty="0"/>
              <a:t>-</a:t>
            </a:r>
          </a:p>
          <a:p>
            <a:r>
              <a:rPr lang="ko-KR" altLang="en-US" dirty="0"/>
              <a:t>게임 시작 연령이 </a:t>
            </a:r>
            <a:r>
              <a:rPr lang="en-US" altLang="ko-KR" dirty="0"/>
              <a:t>10</a:t>
            </a:r>
            <a:r>
              <a:rPr lang="ko-KR" altLang="en-US" dirty="0"/>
              <a:t>대부터 시작되기때문에 </a:t>
            </a:r>
          </a:p>
        </p:txBody>
      </p:sp>
    </p:spTree>
    <p:extLst>
      <p:ext uri="{BB962C8B-B14F-4D97-AF65-F5344CB8AC3E}">
        <p14:creationId xmlns:p14="http://schemas.microsoft.com/office/powerpoint/2010/main" val="849268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2C9CF-2794-4786-867D-5E42ABCFD462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부록</a:t>
            </a:r>
            <a:endParaRPr lang="ko-KR" altLang="en-US" dirty="0"/>
          </a:p>
        </p:txBody>
      </p:sp>
      <p:pic>
        <p:nvPicPr>
          <p:cNvPr id="6" name="그림 5" descr="대형, 하얀색이(가) 표시된 사진&#10;&#10;자동 생성된 설명">
            <a:extLst>
              <a:ext uri="{FF2B5EF4-FFF2-40B4-BE49-F238E27FC236}">
                <a16:creationId xmlns:a16="http://schemas.microsoft.com/office/drawing/2014/main" id="{C7EA7C98-3A0D-4E4B-B4C2-255DD2956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14" y="1253631"/>
            <a:ext cx="5651976" cy="4030808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680001A-5089-4F2A-84F0-BF3D9716F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744" y="632487"/>
            <a:ext cx="5674083" cy="5593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F62940-4FA6-48E6-9F19-FCD216E47608}"/>
              </a:ext>
            </a:extLst>
          </p:cNvPr>
          <p:cNvSpPr txBox="1"/>
          <p:nvPr/>
        </p:nvSpPr>
        <p:spPr>
          <a:xfrm>
            <a:off x="800100" y="535305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간단한 게임이 인기있는 이유</a:t>
            </a:r>
            <a:endParaRPr lang="en-US" altLang="ko-KR" dirty="0"/>
          </a:p>
          <a:p>
            <a:r>
              <a:rPr lang="ko-KR" altLang="en-US" dirty="0"/>
              <a:t>하루에 짧은 시간을 하기때문에</a:t>
            </a:r>
            <a:endParaRPr lang="en-US" altLang="ko-KR" dirty="0"/>
          </a:p>
          <a:p>
            <a:r>
              <a:rPr lang="ko-KR" altLang="en-US" dirty="0"/>
              <a:t>금방 끝나는 게임을 </a:t>
            </a:r>
            <a:r>
              <a:rPr lang="ko-KR" altLang="en-US" dirty="0" err="1"/>
              <a:t>주로하기때문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36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212735"/>
            <a:ext cx="736632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 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115EC-CA9A-4F23-BC30-BAB8A48F650E}"/>
              </a:ext>
            </a:extLst>
          </p:cNvPr>
          <p:cNvSpPr txBox="1"/>
          <p:nvPr/>
        </p:nvSpPr>
        <p:spPr>
          <a:xfrm>
            <a:off x="534801" y="2052917"/>
            <a:ext cx="111223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카메라에 반동을 주어 스프링처럼 휘어지는 카메라 워킹을 구현하고 이를 활용하여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캐주얼 레이싱 게임을 만든다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물리엔진을 사용한 카메라 워킹을 구현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157162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157162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2445228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2445227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331883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331882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86550" y="1793397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86550" y="1298097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4B521B-4AFD-4591-B702-5A4D0C5106C3}"/>
              </a:ext>
            </a:extLst>
          </p:cNvPr>
          <p:cNvSpPr/>
          <p:nvPr/>
        </p:nvSpPr>
        <p:spPr>
          <a:xfrm>
            <a:off x="668101" y="4192431"/>
            <a:ext cx="5686299" cy="1811015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Need 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왜 만드는가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게임이 인기를 끌고있고 누구나 쉽게 게임을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접할 수 있게 된 현재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아이들이 좋아하는 공룡을 이용해서 쉽고 간단하게 즐길 수 있는 캐주얼 레이싱을 만든다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0.5X 2 X 3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5238368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평균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:220~250 ,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320~350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5 X1000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101" y="4902572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사용으로 다른 플레이어와 상호작용이 가능하다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5B09AE-DC59-46D5-8D39-CEDA2D8BCE6A}"/>
              </a:ext>
            </a:extLst>
          </p:cNvPr>
          <p:cNvSpPr/>
          <p:nvPr/>
        </p:nvSpPr>
        <p:spPr>
          <a:xfrm>
            <a:off x="1298101" y="5818448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반동으로 인한 몰입도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00AA4975-2D8C-4D59-97C7-406539283550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4812381" y="2620942"/>
            <a:ext cx="1418633" cy="44487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9AF661CE-1E66-4C73-AFD5-DBE8D634AB2B}"/>
              </a:ext>
            </a:extLst>
          </p:cNvPr>
          <p:cNvCxnSpPr>
            <a:cxnSpLocks/>
            <a:stCxn id="102" idx="2"/>
          </p:cNvCxnSpPr>
          <p:nvPr/>
        </p:nvCxnSpPr>
        <p:spPr>
          <a:xfrm rot="5400000" flipH="1">
            <a:off x="5997906" y="3014208"/>
            <a:ext cx="877223" cy="1952348"/>
          </a:xfrm>
          <a:prstGeom prst="bentConnector4">
            <a:avLst>
              <a:gd name="adj1" fmla="val -26060"/>
              <a:gd name="adj2" fmla="val 85815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로직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4614F5-F88D-455A-A938-5611AF85CF9C}"/>
              </a:ext>
            </a:extLst>
          </p:cNvPr>
          <p:cNvSpPr/>
          <p:nvPr/>
        </p:nvSpPr>
        <p:spPr>
          <a:xfrm>
            <a:off x="2178420" y="297939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38F74F-999A-470D-87E3-9B70F49F26C1}"/>
              </a:ext>
            </a:extLst>
          </p:cNvPr>
          <p:cNvSpPr/>
          <p:nvPr/>
        </p:nvSpPr>
        <p:spPr>
          <a:xfrm>
            <a:off x="2178421" y="362572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47BBEB-6016-4D40-91FE-176C76C64B64}"/>
              </a:ext>
            </a:extLst>
          </p:cNvPr>
          <p:cNvSpPr/>
          <p:nvPr/>
        </p:nvSpPr>
        <p:spPr>
          <a:xfrm>
            <a:off x="2178420" y="387586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FFA73E-1FE6-4DCE-BC28-DE815A462507}"/>
              </a:ext>
            </a:extLst>
          </p:cNvPr>
          <p:cNvSpPr/>
          <p:nvPr/>
        </p:nvSpPr>
        <p:spPr>
          <a:xfrm>
            <a:off x="4331070" y="322953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B981B6-8664-43EC-9ADE-9945A5A53E4A}"/>
              </a:ext>
            </a:extLst>
          </p:cNvPr>
          <p:cNvSpPr/>
          <p:nvPr/>
        </p:nvSpPr>
        <p:spPr>
          <a:xfrm>
            <a:off x="4331070" y="3891542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A0001-2E0B-42E1-BD7F-842DBFCD1754}"/>
              </a:ext>
            </a:extLst>
          </p:cNvPr>
          <p:cNvSpPr/>
          <p:nvPr/>
        </p:nvSpPr>
        <p:spPr>
          <a:xfrm>
            <a:off x="4331070" y="2952497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59FF58-0AC7-42C8-87AA-64353733BA71}"/>
              </a:ext>
            </a:extLst>
          </p:cNvPr>
          <p:cNvSpPr/>
          <p:nvPr/>
        </p:nvSpPr>
        <p:spPr>
          <a:xfrm>
            <a:off x="6928598" y="3216083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 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74CADB-1E05-4222-95BA-364D4719A1CC}"/>
              </a:ext>
            </a:extLst>
          </p:cNvPr>
          <p:cNvSpPr/>
          <p:nvPr/>
        </p:nvSpPr>
        <p:spPr>
          <a:xfrm>
            <a:off x="9081248" y="3216085"/>
            <a:ext cx="155089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67C9F4-CEAD-4730-9E8A-93E7B8DC72CB}"/>
              </a:ext>
            </a:extLst>
          </p:cNvPr>
          <p:cNvSpPr/>
          <p:nvPr/>
        </p:nvSpPr>
        <p:spPr>
          <a:xfrm>
            <a:off x="6928598" y="3889307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맵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8311B0-C846-4DCB-88D9-DE4867BAB52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51175" y="4021101"/>
            <a:ext cx="87742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7A9509C-B353-4ED4-824A-7024A98CADB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146609" y="3552698"/>
            <a:ext cx="1184461" cy="191372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271A6B-DBF2-48D1-951D-654E93F893AA}"/>
              </a:ext>
            </a:extLst>
          </p:cNvPr>
          <p:cNvSpPr/>
          <p:nvPr/>
        </p:nvSpPr>
        <p:spPr>
          <a:xfrm>
            <a:off x="4331070" y="4165406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4B1A15-71DD-49CE-9572-5310E304AC0E}"/>
              </a:ext>
            </a:extLst>
          </p:cNvPr>
          <p:cNvSpPr/>
          <p:nvPr/>
        </p:nvSpPr>
        <p:spPr>
          <a:xfrm>
            <a:off x="2178420" y="5478594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812F883-751F-4159-BD05-2B715514FC10}"/>
              </a:ext>
            </a:extLst>
          </p:cNvPr>
          <p:cNvCxnSpPr>
            <a:cxnSpLocks/>
            <a:stCxn id="8" idx="3"/>
            <a:endCxn id="44" idx="3"/>
          </p:cNvCxnSpPr>
          <p:nvPr/>
        </p:nvCxnSpPr>
        <p:spPr>
          <a:xfrm>
            <a:off x="3146608" y="3994210"/>
            <a:ext cx="12700" cy="1807550"/>
          </a:xfrm>
          <a:prstGeom prst="bentConnector3">
            <a:avLst>
              <a:gd name="adj1" fmla="val 462352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FDB7714-2E1F-427D-ABA5-CBC55F9106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738839" y="4283753"/>
            <a:ext cx="59223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F5BBB7-7357-411C-99CD-008ACCAF182A}"/>
              </a:ext>
            </a:extLst>
          </p:cNvPr>
          <p:cNvSpPr/>
          <p:nvPr/>
        </p:nvSpPr>
        <p:spPr>
          <a:xfrm>
            <a:off x="6928598" y="2934136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준비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DA2254A-ACFC-4476-BBF6-8583B104903F}"/>
              </a:ext>
            </a:extLst>
          </p:cNvPr>
          <p:cNvCxnSpPr>
            <a:cxnSpLocks/>
            <a:stCxn id="61" idx="3"/>
            <a:endCxn id="16" idx="1"/>
          </p:cNvCxnSpPr>
          <p:nvPr/>
        </p:nvCxnSpPr>
        <p:spPr>
          <a:xfrm>
            <a:off x="7896786" y="3072654"/>
            <a:ext cx="1184462" cy="466597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39A3DBB-2E7B-4414-8E3D-0B58671B1344}"/>
              </a:ext>
            </a:extLst>
          </p:cNvPr>
          <p:cNvSpPr txBox="1"/>
          <p:nvPr/>
        </p:nvSpPr>
        <p:spPr>
          <a:xfrm>
            <a:off x="6829707" y="2474491"/>
            <a:ext cx="116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모든 참가자가 </a:t>
            </a:r>
            <a:endParaRPr lang="en-US" altLang="ko-KR" sz="1200" dirty="0"/>
          </a:p>
          <a:p>
            <a:r>
              <a:rPr lang="ko-KR" altLang="en-US" sz="1200" dirty="0"/>
              <a:t>준비하면 시작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18131A6-0C36-44EF-A06D-22F74AC214F6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7267246" y="626636"/>
            <a:ext cx="1066341" cy="4112557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25D4C9A-76C4-4A93-B429-3F08CC157A23}"/>
              </a:ext>
            </a:extLst>
          </p:cNvPr>
          <p:cNvCxnSpPr>
            <a:stCxn id="10" idx="3"/>
          </p:cNvCxnSpPr>
          <p:nvPr/>
        </p:nvCxnSpPr>
        <p:spPr>
          <a:xfrm flipV="1">
            <a:off x="5299258" y="4021101"/>
            <a:ext cx="751917" cy="223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1807899-FF82-479F-B8B9-E8336B905ED9}"/>
              </a:ext>
            </a:extLst>
          </p:cNvPr>
          <p:cNvCxnSpPr>
            <a:cxnSpLocks/>
          </p:cNvCxnSpPr>
          <p:nvPr/>
        </p:nvCxnSpPr>
        <p:spPr>
          <a:xfrm>
            <a:off x="6130880" y="3533217"/>
            <a:ext cx="9947" cy="5040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BF80517-6D1E-40A3-9E86-9E705BE7DF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299258" y="3087462"/>
            <a:ext cx="831622" cy="35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7BC9513-CED9-4EDC-AE22-0B7BE0CB439B}"/>
              </a:ext>
            </a:extLst>
          </p:cNvPr>
          <p:cNvCxnSpPr>
            <a:cxnSpLocks/>
          </p:cNvCxnSpPr>
          <p:nvPr/>
        </p:nvCxnSpPr>
        <p:spPr>
          <a:xfrm>
            <a:off x="6121354" y="3063128"/>
            <a:ext cx="9947" cy="468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EF38DB-F402-4A5E-B344-620C2CB57A72}"/>
              </a:ext>
            </a:extLst>
          </p:cNvPr>
          <p:cNvCxnSpPr>
            <a:cxnSpLocks/>
          </p:cNvCxnSpPr>
          <p:nvPr/>
        </p:nvCxnSpPr>
        <p:spPr>
          <a:xfrm flipV="1">
            <a:off x="6105525" y="3539249"/>
            <a:ext cx="828000" cy="4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260689-D879-4EC4-A059-0240EB0227F3}"/>
              </a:ext>
            </a:extLst>
          </p:cNvPr>
          <p:cNvSpPr/>
          <p:nvPr/>
        </p:nvSpPr>
        <p:spPr>
          <a:xfrm>
            <a:off x="6928598" y="4165406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2477</TotalTime>
  <Words>624</Words>
  <Application>Microsoft Office PowerPoint</Application>
  <PresentationFormat>와이드스크린</PresentationFormat>
  <Paragraphs>230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HY헤드라인M</vt:lpstr>
      <vt:lpstr>Arial</vt:lpstr>
      <vt:lpstr>Century Schoolbook</vt:lpstr>
      <vt:lpstr>Wingdings 2</vt:lpstr>
      <vt:lpstr>보기</vt:lpstr>
      <vt:lpstr>게임이름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145</cp:revision>
  <dcterms:created xsi:type="dcterms:W3CDTF">2019-11-11T12:10:28Z</dcterms:created>
  <dcterms:modified xsi:type="dcterms:W3CDTF">2019-12-03T09:52:59Z</dcterms:modified>
</cp:coreProperties>
</file>