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545455"/>
    <a:srgbClr val="92D050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328888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2"/>
            <a:ext cx="8878420" cy="183674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능력치를 가진 탈 것들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능력치가 변하는 탈 것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조작과 통일된 탈 것으로 진입장벽을 낮춤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504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끌고있고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아이들이 좋아하는 공룡을 이용해서 쉽고 간단하게 즐길 수 있는 캐주얼 레이싱을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부록으로 간단한게임들이 흥하는 자료들 넣기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615</Words>
  <Application>Microsoft Office PowerPoint</Application>
  <PresentationFormat>와이드스크린</PresentationFormat>
  <Paragraphs>224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정만 박</cp:lastModifiedBy>
  <cp:revision>132</cp:revision>
  <dcterms:created xsi:type="dcterms:W3CDTF">2019-11-11T12:10:28Z</dcterms:created>
  <dcterms:modified xsi:type="dcterms:W3CDTF">2019-12-03T08:03:53Z</dcterms:modified>
</cp:coreProperties>
</file>