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4A"/>
    <a:srgbClr val="FE9F5D"/>
    <a:srgbClr val="92D050"/>
    <a:srgbClr val="618197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5510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2090714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2090714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550082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550082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5009450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5009450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469</Words>
  <Application>Microsoft Office PowerPoint</Application>
  <PresentationFormat>와이드스크린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84</cp:revision>
  <dcterms:created xsi:type="dcterms:W3CDTF">2019-11-11T12:10:28Z</dcterms:created>
  <dcterms:modified xsi:type="dcterms:W3CDTF">2019-11-18T01:38:41Z</dcterms:modified>
</cp:coreProperties>
</file>