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7" r:id="rId11"/>
    <p:sldId id="269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00000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396545-6113-4DDE-82E0-9281F12B8437}"/>
              </a:ext>
            </a:extLst>
          </p:cNvPr>
          <p:cNvSpPr/>
          <p:nvPr/>
        </p:nvSpPr>
        <p:spPr>
          <a:xfrm>
            <a:off x="1924051" y="3175892"/>
            <a:ext cx="8878420" cy="16977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진동의 모델링을 구현하여 카메라 설정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B06BF-131C-4C73-9D43-281936A23D1D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47B476-51A4-4E3A-BB2C-3C9E255847BF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383134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169776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IOCP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한 게임당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 최대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명의 클라이언트 접속 유지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DB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4"/>
            <a:ext cx="8878420" cy="157427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사용한 속도감 표현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진동의 모델링을 구현한 카메라의 이동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093118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02743"/>
            <a:ext cx="8878420" cy="156203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9029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20CC80-E931-411D-9ED6-4A65941ECEC5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31D1EA-DFBC-4D62-964D-DBC93A2E63D3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1386294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FAC2A3-3DC5-40F1-9BF2-D4C87706FDC3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494458" y="1542698"/>
            <a:ext cx="4886325" cy="3391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811219" y="1542698"/>
            <a:ext cx="4886325" cy="33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5996019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실시간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101" y="510267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실시간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661</Words>
  <Application>Microsoft Office PowerPoint</Application>
  <PresentationFormat>와이드스크린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232</cp:revision>
  <dcterms:created xsi:type="dcterms:W3CDTF">2019-11-11T12:10:28Z</dcterms:created>
  <dcterms:modified xsi:type="dcterms:W3CDTF">2019-12-12T01:25:25Z</dcterms:modified>
</cp:coreProperties>
</file>