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6" r:id="rId11"/>
    <p:sldId id="269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9D9D9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구현하여 카메라 설정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최대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4"/>
            <a:ext cx="8878420" cy="157427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사용한 속도감 표현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구현한 카메라의 이동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093118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02743"/>
            <a:ext cx="8878420" cy="156203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055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665</Words>
  <Application>Microsoft Office PowerPoint</Application>
  <PresentationFormat>와이드스크린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HY헤드라인M</vt:lpstr>
      <vt:lpstr>Wingdings 2</vt:lpstr>
      <vt:lpstr>맑은 고딕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217</cp:revision>
  <dcterms:created xsi:type="dcterms:W3CDTF">2019-11-11T12:10:28Z</dcterms:created>
  <dcterms:modified xsi:type="dcterms:W3CDTF">2019-12-11T02:10:34Z</dcterms:modified>
</cp:coreProperties>
</file>