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0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1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1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35FE0-EE6D-4BF1-8AB8-D51C81D6058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9FFA-5547-426C-BF26-72D81DF99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369000" y="3279202"/>
            <a:ext cx="1962218" cy="3174133"/>
          </a:xfrm>
          <a:prstGeom prst="round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65666" y="1222308"/>
            <a:ext cx="2232248" cy="6480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SceneManager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518" y="2564904"/>
            <a:ext cx="1746194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73878" y="2564904"/>
            <a:ext cx="1746194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InGame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12160" y="332656"/>
            <a:ext cx="2016224" cy="57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6555" y="1685217"/>
            <a:ext cx="648072" cy="185163"/>
          </a:xfrm>
          <a:prstGeom prst="rect">
            <a:avLst/>
          </a:prstGeom>
          <a:solidFill>
            <a:schemeClr val="accent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 flipV="1">
            <a:off x="3814627" y="620688"/>
            <a:ext cx="2197533" cy="1157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 flipH="1">
            <a:off x="1106615" y="1870380"/>
            <a:ext cx="1575175" cy="69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2681790" y="1870380"/>
            <a:ext cx="1665185" cy="69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73878" y="3429000"/>
            <a:ext cx="1746194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장애물</a:t>
            </a:r>
            <a:r>
              <a:rPr lang="en-US" altLang="ko-KR" sz="1700" dirty="0"/>
              <a:t>1</a:t>
            </a:r>
            <a:r>
              <a:rPr lang="ko-KR" altLang="en-US" sz="1700" dirty="0"/>
              <a:t> </a:t>
            </a:r>
            <a:r>
              <a:rPr lang="en-US" altLang="ko-KR" sz="1700" dirty="0"/>
              <a:t>Object</a:t>
            </a:r>
            <a:endParaRPr lang="ko-KR" altLang="en-US" sz="1700" dirty="0"/>
          </a:p>
        </p:txBody>
      </p:sp>
      <p:sp>
        <p:nvSpPr>
          <p:cNvPr id="16" name="직사각형 15"/>
          <p:cNvSpPr/>
          <p:nvPr/>
        </p:nvSpPr>
        <p:spPr>
          <a:xfrm>
            <a:off x="3480147" y="3777478"/>
            <a:ext cx="1739925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장애물</a:t>
            </a:r>
            <a:r>
              <a:rPr lang="en-US" altLang="ko-KR" sz="1700" dirty="0"/>
              <a:t>2</a:t>
            </a:r>
            <a:r>
              <a:rPr lang="ko-KR" altLang="en-US" sz="1700" dirty="0"/>
              <a:t> </a:t>
            </a:r>
            <a:r>
              <a:rPr lang="en-US" altLang="ko-KR" sz="1700" dirty="0"/>
              <a:t>Object</a:t>
            </a:r>
            <a:endParaRPr lang="ko-KR" altLang="en-US" sz="1700" dirty="0"/>
          </a:p>
        </p:txBody>
      </p:sp>
      <p:sp>
        <p:nvSpPr>
          <p:cNvPr id="17" name="직사각형 16"/>
          <p:cNvSpPr/>
          <p:nvPr/>
        </p:nvSpPr>
        <p:spPr>
          <a:xfrm>
            <a:off x="3490591" y="4365104"/>
            <a:ext cx="1729481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</a:t>
            </a:r>
            <a:r>
              <a:rPr lang="en-US" altLang="ko-KR" sz="1700" dirty="0"/>
              <a:t>1 Object</a:t>
            </a:r>
            <a:endParaRPr lang="ko-KR" altLang="en-US" sz="1700" dirty="0"/>
          </a:p>
        </p:txBody>
      </p:sp>
      <p:sp>
        <p:nvSpPr>
          <p:cNvPr id="18" name="직사각형 17"/>
          <p:cNvSpPr/>
          <p:nvPr/>
        </p:nvSpPr>
        <p:spPr>
          <a:xfrm>
            <a:off x="3490591" y="4733528"/>
            <a:ext cx="1729481" cy="2076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아이템</a:t>
            </a:r>
            <a:r>
              <a:rPr lang="en-US" altLang="ko-KR" sz="1700" dirty="0"/>
              <a:t>2 Object</a:t>
            </a:r>
            <a:endParaRPr lang="ko-KR" altLang="en-US" sz="17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346975" y="4077072"/>
            <a:ext cx="45719" cy="177059"/>
            <a:chOff x="4770022" y="4077072"/>
            <a:chExt cx="45719" cy="177059"/>
          </a:xfrm>
          <a:solidFill>
            <a:schemeClr val="accent3"/>
          </a:solidFill>
        </p:grpSpPr>
        <p:sp>
          <p:nvSpPr>
            <p:cNvPr id="20" name="직사각형 19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346975" y="5085184"/>
            <a:ext cx="45719" cy="177059"/>
            <a:chOff x="4770022" y="4077072"/>
            <a:chExt cx="45719" cy="177059"/>
          </a:xfrm>
          <a:solidFill>
            <a:schemeClr val="accent3"/>
          </a:solidFill>
        </p:grpSpPr>
        <p:sp>
          <p:nvSpPr>
            <p:cNvPr id="24" name="직사각형 23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36096" y="3417438"/>
            <a:ext cx="1728192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장애물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36096" y="4365104"/>
            <a:ext cx="1728192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5" idx="3"/>
            <a:endCxn id="26" idx="1"/>
          </p:cNvCxnSpPr>
          <p:nvPr/>
        </p:nvCxnSpPr>
        <p:spPr>
          <a:xfrm>
            <a:off x="5220072" y="3537012"/>
            <a:ext cx="216024" cy="16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3"/>
            <a:endCxn id="26" idx="1"/>
          </p:cNvCxnSpPr>
          <p:nvPr/>
        </p:nvCxnSpPr>
        <p:spPr>
          <a:xfrm flipV="1">
            <a:off x="5220072" y="3705470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1"/>
          </p:cNvCxnSpPr>
          <p:nvPr/>
        </p:nvCxnSpPr>
        <p:spPr>
          <a:xfrm flipV="1">
            <a:off x="5220072" y="3705470"/>
            <a:ext cx="216024" cy="50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3"/>
            <a:endCxn id="27" idx="1"/>
          </p:cNvCxnSpPr>
          <p:nvPr/>
        </p:nvCxnSpPr>
        <p:spPr>
          <a:xfrm>
            <a:off x="5220072" y="4473116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8" idx="3"/>
            <a:endCxn id="27" idx="1"/>
          </p:cNvCxnSpPr>
          <p:nvPr/>
        </p:nvCxnSpPr>
        <p:spPr>
          <a:xfrm flipV="1">
            <a:off x="5220072" y="4653136"/>
            <a:ext cx="216024" cy="18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7" idx="1"/>
          </p:cNvCxnSpPr>
          <p:nvPr/>
        </p:nvCxnSpPr>
        <p:spPr>
          <a:xfrm flipV="1">
            <a:off x="5220072" y="4653136"/>
            <a:ext cx="216024" cy="47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415808" y="4365104"/>
            <a:ext cx="1728192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/>
              <a:t>ObjectManager</a:t>
            </a:r>
            <a:endParaRPr lang="ko-KR" altLang="en-US" sz="1700" dirty="0"/>
          </a:p>
        </p:txBody>
      </p:sp>
      <p:cxnSp>
        <p:nvCxnSpPr>
          <p:cNvPr id="51" name="직선 화살표 연결선 50"/>
          <p:cNvCxnSpPr>
            <a:stCxn id="26" idx="3"/>
            <a:endCxn id="49" idx="1"/>
          </p:cNvCxnSpPr>
          <p:nvPr/>
        </p:nvCxnSpPr>
        <p:spPr>
          <a:xfrm>
            <a:off x="7164288" y="3705470"/>
            <a:ext cx="251520" cy="947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7" idx="3"/>
            <a:endCxn id="49" idx="1"/>
          </p:cNvCxnSpPr>
          <p:nvPr/>
        </p:nvCxnSpPr>
        <p:spPr>
          <a:xfrm>
            <a:off x="7164288" y="4653136"/>
            <a:ext cx="2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90591" y="5368924"/>
            <a:ext cx="1729481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캐릭터</a:t>
            </a:r>
            <a:r>
              <a:rPr lang="en-US" altLang="ko-KR" sz="1700" dirty="0"/>
              <a:t>1 Object</a:t>
            </a:r>
            <a:endParaRPr lang="ko-KR" altLang="en-US" sz="1700" dirty="0"/>
          </a:p>
        </p:txBody>
      </p:sp>
      <p:sp>
        <p:nvSpPr>
          <p:cNvPr id="58" name="직사각형 57"/>
          <p:cNvSpPr/>
          <p:nvPr/>
        </p:nvSpPr>
        <p:spPr>
          <a:xfrm>
            <a:off x="3490591" y="5737348"/>
            <a:ext cx="1729481" cy="2076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/>
              <a:t>캐릭터</a:t>
            </a:r>
            <a:r>
              <a:rPr lang="en-US" altLang="ko-KR" sz="1700" dirty="0"/>
              <a:t>2 Object</a:t>
            </a:r>
            <a:endParaRPr lang="ko-KR" altLang="en-US" sz="17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346975" y="6089004"/>
            <a:ext cx="45719" cy="177059"/>
            <a:chOff x="4770022" y="4077072"/>
            <a:chExt cx="45719" cy="177059"/>
          </a:xfrm>
          <a:solidFill>
            <a:schemeClr val="accent3"/>
          </a:solidFill>
        </p:grpSpPr>
        <p:sp>
          <p:nvSpPr>
            <p:cNvPr id="60" name="직사각형 59"/>
            <p:cNvSpPr/>
            <p:nvPr/>
          </p:nvSpPr>
          <p:spPr>
            <a:xfrm>
              <a:off x="4770022" y="407707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70022" y="4208412"/>
              <a:ext cx="4571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5436096" y="5368924"/>
            <a:ext cx="1728192" cy="576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57" idx="3"/>
            <a:endCxn id="62" idx="1"/>
          </p:cNvCxnSpPr>
          <p:nvPr/>
        </p:nvCxnSpPr>
        <p:spPr>
          <a:xfrm>
            <a:off x="5220072" y="5476936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3"/>
            <a:endCxn id="62" idx="1"/>
          </p:cNvCxnSpPr>
          <p:nvPr/>
        </p:nvCxnSpPr>
        <p:spPr>
          <a:xfrm flipV="1">
            <a:off x="5220072" y="5656956"/>
            <a:ext cx="216024" cy="18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62" idx="1"/>
          </p:cNvCxnSpPr>
          <p:nvPr/>
        </p:nvCxnSpPr>
        <p:spPr>
          <a:xfrm flipV="1">
            <a:off x="5220072" y="5656956"/>
            <a:ext cx="216024" cy="477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2" idx="3"/>
            <a:endCxn id="49" idx="1"/>
          </p:cNvCxnSpPr>
          <p:nvPr/>
        </p:nvCxnSpPr>
        <p:spPr>
          <a:xfrm flipV="1">
            <a:off x="7164288" y="4653136"/>
            <a:ext cx="251520" cy="1003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정만 박</cp:lastModifiedBy>
  <cp:revision>3</cp:revision>
  <dcterms:created xsi:type="dcterms:W3CDTF">2019-01-26T18:45:41Z</dcterms:created>
  <dcterms:modified xsi:type="dcterms:W3CDTF">2020-04-27T14:33:54Z</dcterms:modified>
</cp:coreProperties>
</file>