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04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끌고있고 아이들도 게임에 쉽게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 아이들이 좋아하는 공룡을 이용해서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쉽고 간단하게 즐길 수 있는 캐주얼 레이싱을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615</Words>
  <Application>Microsoft Office PowerPoint</Application>
  <PresentationFormat>와이드스크린</PresentationFormat>
  <Paragraphs>225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131</cp:revision>
  <dcterms:created xsi:type="dcterms:W3CDTF">2019-11-11T12:10:28Z</dcterms:created>
  <dcterms:modified xsi:type="dcterms:W3CDTF">2019-12-03T07:43:33Z</dcterms:modified>
</cp:coreProperties>
</file>