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C00000"/>
    <a:srgbClr val="545455"/>
    <a:srgbClr val="D3FF4A"/>
    <a:srgbClr val="FE9F5D"/>
    <a:srgbClr val="92D050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328888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물리엔진의 실시간 처리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2"/>
            <a:ext cx="8878420" cy="183674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엔진</a:t>
            </a:r>
          </a:p>
          <a:p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656790" y="2052918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언제나 같은 능력치를 가진 탈 것들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게임마다 실시간으로 능력치가 변하는 탈 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656790" y="4128602"/>
            <a:ext cx="8878420" cy="106231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진입 장벽이 높은 기존 레이싱 게임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조작과 통일된 탈 것으로 진입장벽을 낮춤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72972"/>
              </p:ext>
            </p:extLst>
          </p:nvPr>
        </p:nvGraphicFramePr>
        <p:xfrm>
          <a:off x="503035" y="1790558"/>
          <a:ext cx="11185930" cy="4889123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67842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44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7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세분화해야함</a:t>
                      </a: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71779"/>
                  </a:ext>
                </a:extLst>
              </a:tr>
              <a:tr h="2106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7639471"/>
                  </a:ext>
                </a:extLst>
              </a:tr>
              <a:tr h="266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1734677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15880"/>
                  </a:ext>
                </a:extLst>
              </a:tr>
              <a:tr h="3323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0474614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27623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워킹에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간단하게 즐길 수 있는 게임이 인기를 얻고 있어서 짧은 시간 여러 사람이 즐길 수 있는 레이싱 게임을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부록으로 간단한게임들이 흥하는 자료들 넣기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샘플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70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1000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X 5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트랙 크기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12600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사용과 맵 환경에 따른 실시간 능력치의 변동으로 인한 속도감의 변화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599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김영완</cp:lastModifiedBy>
  <cp:revision>125</cp:revision>
  <dcterms:created xsi:type="dcterms:W3CDTF">2019-11-11T12:10:28Z</dcterms:created>
  <dcterms:modified xsi:type="dcterms:W3CDTF">2019-12-02T07:48:44Z</dcterms:modified>
</cp:coreProperties>
</file>