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76" r:id="rId10"/>
    <p:sldId id="262" r:id="rId11"/>
    <p:sldId id="263" r:id="rId12"/>
    <p:sldId id="269" r:id="rId13"/>
    <p:sldId id="264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545455"/>
    <a:srgbClr val="92D050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4543720"/>
            <a:ext cx="2262433" cy="476150"/>
          </a:xfrm>
          <a:prstGeom prst="rect">
            <a:avLst/>
          </a:prstGeom>
          <a:solidFill>
            <a:srgbClr val="618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교수 확인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블러링을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속도감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75338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6055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레벨디자인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UI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18490"/>
            <a:ext cx="7366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3149106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793397"/>
            <a:ext cx="4676775" cy="71161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793396"/>
            <a:ext cx="1514475" cy="711613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575255"/>
            <a:ext cx="4676775" cy="7116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575255"/>
            <a:ext cx="1514475" cy="7116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5357117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5357116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F51D2D-256A-48AD-87D6-6EC87AED631F}"/>
              </a:ext>
            </a:extLst>
          </p:cNvPr>
          <p:cNvSpPr/>
          <p:nvPr/>
        </p:nvSpPr>
        <p:spPr>
          <a:xfrm>
            <a:off x="2146315" y="4110086"/>
            <a:ext cx="2441543" cy="207389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099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가능한 아이템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3E8F5-3A68-4C3C-A127-EACE2E108B72}"/>
              </a:ext>
            </a:extLst>
          </p:cNvPr>
          <p:cNvSpPr/>
          <p:nvPr/>
        </p:nvSpPr>
        <p:spPr>
          <a:xfrm>
            <a:off x="1298099" y="4925107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배고픔에 따른 공룡의 속도 변화를 이용해 경쟁하는 스피드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42D9BC-6973-49B9-A9F5-5BB481158E13}"/>
              </a:ext>
            </a:extLst>
          </p:cNvPr>
          <p:cNvSpPr/>
          <p:nvPr/>
        </p:nvSpPr>
        <p:spPr>
          <a:xfrm>
            <a:off x="2146315" y="4110086"/>
            <a:ext cx="2216135" cy="2073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4065-1ECA-4302-A153-B42FA0F81DAE}"/>
              </a:ext>
            </a:extLst>
          </p:cNvPr>
          <p:cNvSpPr/>
          <p:nvPr/>
        </p:nvSpPr>
        <p:spPr>
          <a:xfrm>
            <a:off x="2146315" y="4110086"/>
            <a:ext cx="238666" cy="2073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FAFAAE-7C4E-48D5-8EBD-CAABA70601C7}"/>
              </a:ext>
            </a:extLst>
          </p:cNvPr>
          <p:cNvSpPr/>
          <p:nvPr/>
        </p:nvSpPr>
        <p:spPr>
          <a:xfrm>
            <a:off x="7042164" y="3998435"/>
            <a:ext cx="368285" cy="31904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38444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2019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년 주간 평균 게임시간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: 6~7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시간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,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장르별 이용현황에선 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캐주얼 게임의 이용 비중이 압도적으로 높게 나타남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유저들이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짧은 </a:t>
            </a:r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시간동안 조금이라도 더 플레이할 수 있고 쉽게 접근 할 수 있는 캐주얼 게임이 필요하다 판단하여</a:t>
            </a:r>
            <a:endParaRPr lang="en-US" altLang="ko-KR" sz="1600" dirty="0">
              <a:solidFill>
                <a:srgbClr val="FFFFFF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플레이타임이 짧고 다른 것에 신경 쓰지않고 속도감과 레이스를 즐길 수 있는 레이싱 게임으로 정했다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endParaRPr lang="en-US" altLang="ko-KR" sz="1600" dirty="0">
              <a:solidFill>
                <a:srgbClr val="FFFFFF"/>
              </a:solidFill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9CD9AC-9EB7-40BB-B850-5314EB997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5" r="-165"/>
          <a:stretch/>
        </p:blipFill>
        <p:spPr>
          <a:xfrm>
            <a:off x="221160" y="3693680"/>
            <a:ext cx="3424241" cy="2899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880" y="3693680"/>
            <a:ext cx="3969155" cy="2913516"/>
          </a:xfrm>
          <a:prstGeom prst="rect">
            <a:avLst/>
          </a:prstGeom>
        </p:spPr>
      </p:pic>
      <p:pic>
        <p:nvPicPr>
          <p:cNvPr id="9" name="그림 8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2C83125-3343-47DD-B914-3F0027A73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15" y="3693680"/>
            <a:ext cx="4041510" cy="291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조작법</a:t>
            </a:r>
            <a:endParaRPr lang="ko-KR" altLang="en-US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AB2234-2F3D-46AE-B30D-EF7A8FFD7CF3}"/>
              </a:ext>
            </a:extLst>
          </p:cNvPr>
          <p:cNvSpPr/>
          <p:nvPr/>
        </p:nvSpPr>
        <p:spPr>
          <a:xfrm>
            <a:off x="1419225" y="4925107"/>
            <a:ext cx="8631085" cy="115518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방향키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컨트롤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키보드, 전자기기, 컴퓨터, 실내이(가) 표시된 사진&#10;&#10;자동 생성된 설명">
            <a:extLst>
              <a:ext uri="{FF2B5EF4-FFF2-40B4-BE49-F238E27FC236}">
                <a16:creationId xmlns:a16="http://schemas.microsoft.com/office/drawing/2014/main" id="{D8BCCC27-DECA-4847-88FB-599046E4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551354"/>
            <a:ext cx="8631084" cy="32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36577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684</Words>
  <Application>Microsoft Office PowerPoint</Application>
  <PresentationFormat>와이드스크린</PresentationFormat>
  <Paragraphs>222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194</cp:revision>
  <dcterms:created xsi:type="dcterms:W3CDTF">2019-11-11T12:10:28Z</dcterms:created>
  <dcterms:modified xsi:type="dcterms:W3CDTF">2019-12-10T09:50:36Z</dcterms:modified>
</cp:coreProperties>
</file>