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4" r:id="rId9"/>
    <p:sldId id="275" r:id="rId10"/>
    <p:sldId id="261" r:id="rId11"/>
    <p:sldId id="262" r:id="rId12"/>
    <p:sldId id="263" r:id="rId13"/>
    <p:sldId id="269" r:id="rId14"/>
    <p:sldId id="264" r:id="rId15"/>
    <p:sldId id="265" r:id="rId16"/>
    <p:sldId id="270" r:id="rId17"/>
    <p:sldId id="271" r:id="rId18"/>
    <p:sldId id="25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92D050"/>
    <a:srgbClr val="618197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37058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214718" y="2052918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카트마다 다른 능력치로 실력이 아닌 카트에 의한 승부가 결정됨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공룡은 다르지만 같은 능력치를 부여하여 실력에 의해 승부를 결정하도록 한다</a:t>
            </a:r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8" y="4200320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게임이 존재하지만 아이들이 좋아하는 공룡을 주체로 하는 레이싱 게임이 존재하지 않음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공룡을 주체로 레이싱을 만들어 아이들의 관심을 얻을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3864338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7310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0211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D645102-F6B8-4181-AD93-FA2F05D9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18" y="393221"/>
            <a:ext cx="6838950" cy="6235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BEA47-6549-4B1E-AD17-6C6E4821C4D1}"/>
              </a:ext>
            </a:extLst>
          </p:cNvPr>
          <p:cNvSpPr txBox="1"/>
          <p:nvPr/>
        </p:nvSpPr>
        <p:spPr>
          <a:xfrm>
            <a:off x="180975" y="21717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아이들 쪽으로 잡은 이유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게임 시작 연령이 </a:t>
            </a:r>
            <a:r>
              <a:rPr lang="en-US" altLang="ko-KR" dirty="0"/>
              <a:t>10</a:t>
            </a:r>
            <a:r>
              <a:rPr lang="ko-KR" altLang="en-US" dirty="0"/>
              <a:t>대부터 시작되기때문에 </a:t>
            </a:r>
          </a:p>
        </p:txBody>
      </p:sp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6" name="그림 5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C7EA7C98-3A0D-4E4B-B4C2-255DD295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4" y="1253631"/>
            <a:ext cx="5651976" cy="403080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680001A-5089-4F2A-84F0-BF3D9716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44" y="632487"/>
            <a:ext cx="5674083" cy="559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F62940-4FA6-48E6-9F19-FCD216E47608}"/>
              </a:ext>
            </a:extLst>
          </p:cNvPr>
          <p:cNvSpPr txBox="1"/>
          <p:nvPr/>
        </p:nvSpPr>
        <p:spPr>
          <a:xfrm>
            <a:off x="800100" y="535305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게임이 인기있는 이유</a:t>
            </a:r>
            <a:endParaRPr lang="en-US" altLang="ko-KR" dirty="0"/>
          </a:p>
          <a:p>
            <a:r>
              <a:rPr lang="ko-KR" altLang="en-US" dirty="0"/>
              <a:t>하루에 짧은 시간을 하기때문에</a:t>
            </a:r>
            <a:endParaRPr lang="en-US" altLang="ko-KR" dirty="0"/>
          </a:p>
          <a:p>
            <a:r>
              <a:rPr lang="ko-KR" altLang="en-US" dirty="0"/>
              <a:t>금방 끝나는 게임을 </a:t>
            </a:r>
            <a:r>
              <a:rPr lang="ko-KR" altLang="en-US" dirty="0" err="1"/>
              <a:t>주로하기때문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6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3765176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카메라에 반동을 주어 스프링처럼 휘어지는 카메라 워킹을 구현하고 이를 활용하여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454119" y="1634071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054D6-87D8-4E94-8262-7F3A2B6459A7}"/>
              </a:ext>
            </a:extLst>
          </p:cNvPr>
          <p:cNvSpPr txBox="1"/>
          <p:nvPr/>
        </p:nvSpPr>
        <p:spPr>
          <a:xfrm>
            <a:off x="534801" y="4996282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공룡이라는 친숙한 소재를 이용하여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396358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396358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28637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28637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B09AE-DC59-46D5-8D39-CEDA2D8BCE6A}"/>
              </a:ext>
            </a:extLst>
          </p:cNvPr>
          <p:cNvSpPr/>
          <p:nvPr/>
        </p:nvSpPr>
        <p:spPr>
          <a:xfrm>
            <a:off x="1298101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반동으로 인한 몰입도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02669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끌고있으며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아이들도 좋아하는 공룡을 이용해서 쉽고 간단하게 즐길 수 있는 게임이라 판단한다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28" name="그림 27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1C47597-1E01-425E-B908-E8169D14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7" y="3085329"/>
            <a:ext cx="4007851" cy="28582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5B2311-BF1E-4B83-A22F-9B1A29FE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13" y="3098541"/>
            <a:ext cx="3318980" cy="3272586"/>
          </a:xfrm>
          <a:prstGeom prst="rect">
            <a:avLst/>
          </a:prstGeom>
        </p:spPr>
      </p:pic>
      <p:pic>
        <p:nvPicPr>
          <p:cNvPr id="4" name="그림 3" descr="잔디, 실외, 그룹, 개이(가) 표시된 사진&#10;&#10;자동 생성된 설명">
            <a:extLst>
              <a:ext uri="{FF2B5EF4-FFF2-40B4-BE49-F238E27FC236}">
                <a16:creationId xmlns:a16="http://schemas.microsoft.com/office/drawing/2014/main" id="{31CBBEB2-047C-423D-B48A-018FD348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758" y="3085329"/>
            <a:ext cx="3053229" cy="1709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C6A9C3-4426-4BF7-951A-CAFF5439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58" y="4972020"/>
            <a:ext cx="2643059" cy="1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38444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2019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주간 평균 게임시간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6~7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게임 장르별 이용현황에선 </a:t>
            </a:r>
            <a:r>
              <a:rPr lang="ko-KR" altLang="en-US" sz="1600" dirty="0"/>
              <a:t>캐주얼 게임의 이용 비중이 압도적으로 높게 나타남</a:t>
            </a:r>
            <a:r>
              <a:rPr lang="en-US" altLang="ko-KR" sz="1600" dirty="0"/>
              <a:t>.</a:t>
            </a:r>
          </a:p>
          <a:p>
            <a:pPr lvl="0"/>
            <a:r>
              <a:rPr lang="ko-KR" altLang="en-US" sz="1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유저들은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많지 않은</a:t>
            </a:r>
            <a:r>
              <a:rPr lang="ko-KR" altLang="en-US" sz="1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시간동안 조금이라도 더 플레이할 수 있고 접근이 용이한 게임을 원한다고 생각하여 </a:t>
            </a:r>
            <a:endParaRPr lang="en-US" altLang="ko-KR" sz="16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/>
              <a:t>플레이 </a:t>
            </a:r>
            <a:r>
              <a:rPr lang="ko-KR" altLang="en-US" sz="1600"/>
              <a:t>타임이 짧고  </a:t>
            </a:r>
            <a:r>
              <a:rPr lang="ko-KR" altLang="en-US" sz="1600" dirty="0"/>
              <a:t>비교적 </a:t>
            </a:r>
            <a:r>
              <a:rPr lang="ko-KR" altLang="en-US" sz="1600"/>
              <a:t>난이도가 낮아 </a:t>
            </a:r>
            <a:r>
              <a:rPr lang="ko-KR" altLang="en-US" sz="1600" dirty="0"/>
              <a:t>접근이 용이한 캐주얼 게임이 이후에도 인기를 유지할 거라고 판단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4" name="그림 3" descr="잔디, 실외, 그룹, 개이(가) 표시된 사진&#10;&#10;자동 생성된 설명">
            <a:extLst>
              <a:ext uri="{FF2B5EF4-FFF2-40B4-BE49-F238E27FC236}">
                <a16:creationId xmlns:a16="http://schemas.microsoft.com/office/drawing/2014/main" id="{31CBBEB2-047C-423D-B48A-018FD348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758" y="3085329"/>
            <a:ext cx="3053229" cy="1709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C6A9C3-4426-4BF7-951A-CAFF5439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58" y="4972020"/>
            <a:ext cx="2643059" cy="1539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9CD9AC-9EB7-40BB-B850-5314EB997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976"/>
            <a:ext cx="3756356" cy="3180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902" y="3307976"/>
            <a:ext cx="4333380" cy="31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694</Words>
  <Application>Microsoft Office PowerPoint</Application>
  <PresentationFormat>와이드스크린</PresentationFormat>
  <Paragraphs>242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HY헤드라인M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김영완</cp:lastModifiedBy>
  <cp:revision>161</cp:revision>
  <dcterms:created xsi:type="dcterms:W3CDTF">2019-11-11T12:10:28Z</dcterms:created>
  <dcterms:modified xsi:type="dcterms:W3CDTF">2019-12-06T01:57:35Z</dcterms:modified>
</cp:coreProperties>
</file>