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C00000"/>
    <a:srgbClr val="545455"/>
    <a:srgbClr val="D3FF4A"/>
    <a:srgbClr val="FE9F5D"/>
    <a:srgbClr val="92D050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328888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물리엔진을 사용한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2"/>
            <a:ext cx="8878420" cy="183674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656790" y="2052918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언제나 같은 능력치를 가진 탈 것들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 게임마다 실시간으로 능력치가 변하는 탈 것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656790" y="4128602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진입 장벽이 높은 기존 레이싱 게임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조작과 통일된 탈 것으로 진입장벽을 낮춤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72972"/>
              </p:ext>
            </p:extLst>
          </p:nvPr>
        </p:nvGraphicFramePr>
        <p:xfrm>
          <a:off x="503035" y="1790558"/>
          <a:ext cx="11185930" cy="4889123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67842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4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97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세분화해야함</a:t>
                      </a: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171779"/>
                  </a:ext>
                </a:extLst>
              </a:tr>
              <a:tr h="21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7639471"/>
                  </a:ext>
                </a:extLst>
              </a:tr>
              <a:tr h="266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1734677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15880"/>
                  </a:ext>
                </a:extLst>
              </a:tr>
              <a:tr h="332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0474614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27623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2052917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워킹에 반동을 주어 스프링처럼 휘어지는 카메라 워킹을 구현하고 이를 활용하여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물리엔진을 사용한 카메라 워킹을 구현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2445228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2445227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31883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31882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B521B-4AFD-4591-B702-5A4D0C5106C3}"/>
              </a:ext>
            </a:extLst>
          </p:cNvPr>
          <p:cNvSpPr/>
          <p:nvPr/>
        </p:nvSpPr>
        <p:spPr>
          <a:xfrm>
            <a:off x="668101" y="4192431"/>
            <a:ext cx="5686299" cy="181101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Need 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간단하게 즐길 수 있는 게임이 인기를 얻고 있어서 짧은 시간 여러 사람이 즐길 수 있는 레이싱 게임을 만든다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부록으로 간단한게임들이 흥하는 자료들 넣기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1000 X 200 M 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 크기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592</Words>
  <Application>Microsoft Office PowerPoint</Application>
  <PresentationFormat>와이드스크린</PresentationFormat>
  <Paragraphs>222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맑은 고딕</vt:lpstr>
      <vt:lpstr>Arial</vt:lpstr>
      <vt:lpstr>Century Schoolbook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124</cp:revision>
  <dcterms:created xsi:type="dcterms:W3CDTF">2019-11-11T12:10:28Z</dcterms:created>
  <dcterms:modified xsi:type="dcterms:W3CDTF">2019-12-02T00:41:36Z</dcterms:modified>
</cp:coreProperties>
</file>