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8"/>
  </p:notesMasterIdLst>
  <p:sldIdLst>
    <p:sldId id="256" r:id="rId2"/>
    <p:sldId id="257" r:id="rId3"/>
    <p:sldId id="263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43D29-AD90-464F-9EF1-BD4750FAD5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1BA650-732F-4ACA-B1C6-9F5AEF2C83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dirty="0"/>
            <a:t>활용 데이터</a:t>
          </a:r>
          <a:endParaRPr lang="en-US" dirty="0"/>
        </a:p>
      </dgm:t>
    </dgm:pt>
    <dgm:pt modelId="{0BEB16DE-0AC2-4D18-9910-EB928C6D9041}" type="parTrans" cxnId="{7584309D-8866-41C3-A127-C729A1075804}">
      <dgm:prSet/>
      <dgm:spPr/>
      <dgm:t>
        <a:bodyPr/>
        <a:lstStyle/>
        <a:p>
          <a:endParaRPr lang="en-US"/>
        </a:p>
      </dgm:t>
    </dgm:pt>
    <dgm:pt modelId="{91B199F6-B78D-41F0-83E9-881FED1AB602}" type="sibTrans" cxnId="{7584309D-8866-41C3-A127-C729A1075804}">
      <dgm:prSet/>
      <dgm:spPr/>
      <dgm:t>
        <a:bodyPr/>
        <a:lstStyle/>
        <a:p>
          <a:endParaRPr lang="en-US"/>
        </a:p>
      </dgm:t>
    </dgm:pt>
    <dgm:pt modelId="{CB194F26-CA3A-4A64-8AA2-4F7C871941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/>
            <a:t>상세 기능</a:t>
          </a:r>
          <a:endParaRPr lang="en-US"/>
        </a:p>
      </dgm:t>
    </dgm:pt>
    <dgm:pt modelId="{B295E6A6-D7D2-4256-A32C-2EB8CC1B504D}" type="parTrans" cxnId="{CBC1703F-5098-4275-A0BB-0063C1A6CC01}">
      <dgm:prSet/>
      <dgm:spPr/>
      <dgm:t>
        <a:bodyPr/>
        <a:lstStyle/>
        <a:p>
          <a:endParaRPr lang="en-US"/>
        </a:p>
      </dgm:t>
    </dgm:pt>
    <dgm:pt modelId="{BF4B154D-EB37-4AA3-8F07-157A32716E9A}" type="sibTrans" cxnId="{CBC1703F-5098-4275-A0BB-0063C1A6CC01}">
      <dgm:prSet/>
      <dgm:spPr/>
      <dgm:t>
        <a:bodyPr/>
        <a:lstStyle/>
        <a:p>
          <a:endParaRPr lang="en-US"/>
        </a:p>
      </dgm:t>
    </dgm:pt>
    <dgm:pt modelId="{319B99EB-556A-48B4-929F-D3A5E8FFFE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/>
            <a:t>예시 화면</a:t>
          </a:r>
          <a:endParaRPr lang="en-US"/>
        </a:p>
      </dgm:t>
    </dgm:pt>
    <dgm:pt modelId="{D8AB3F47-D68C-4EA5-A01B-333217B4BEDA}" type="parTrans" cxnId="{C3FDCE73-79FA-488C-8F83-77DB7684A04D}">
      <dgm:prSet/>
      <dgm:spPr/>
      <dgm:t>
        <a:bodyPr/>
        <a:lstStyle/>
        <a:p>
          <a:endParaRPr lang="en-US"/>
        </a:p>
      </dgm:t>
    </dgm:pt>
    <dgm:pt modelId="{8F2193B6-3D43-44F9-9D36-E39803577F62}" type="sibTrans" cxnId="{C3FDCE73-79FA-488C-8F83-77DB7684A04D}">
      <dgm:prSet/>
      <dgm:spPr/>
      <dgm:t>
        <a:bodyPr/>
        <a:lstStyle/>
        <a:p>
          <a:endParaRPr lang="en-US"/>
        </a:p>
      </dgm:t>
    </dgm:pt>
    <dgm:pt modelId="{D44365DB-0F88-4FC5-B246-EDC9AEB80D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/>
            <a:t>일정</a:t>
          </a:r>
          <a:endParaRPr lang="en-US"/>
        </a:p>
      </dgm:t>
    </dgm:pt>
    <dgm:pt modelId="{63D23763-12DB-4C25-90AF-1D1BF87B077C}" type="parTrans" cxnId="{8530BD45-EEBA-4DFC-9EDE-E54EE0413365}">
      <dgm:prSet/>
      <dgm:spPr/>
      <dgm:t>
        <a:bodyPr/>
        <a:lstStyle/>
        <a:p>
          <a:endParaRPr lang="en-US"/>
        </a:p>
      </dgm:t>
    </dgm:pt>
    <dgm:pt modelId="{885C6404-5C26-4B3F-BE26-C51DA50BA6CF}" type="sibTrans" cxnId="{8530BD45-EEBA-4DFC-9EDE-E54EE0413365}">
      <dgm:prSet/>
      <dgm:spPr/>
      <dgm:t>
        <a:bodyPr/>
        <a:lstStyle/>
        <a:p>
          <a:endParaRPr lang="en-US"/>
        </a:p>
      </dgm:t>
    </dgm:pt>
    <dgm:pt modelId="{1C56FBDD-4A7A-4563-9E5E-E92178C0DD73}" type="pres">
      <dgm:prSet presAssocID="{07843D29-AD90-464F-9EF1-BD4750FAD5F9}" presName="root" presStyleCnt="0">
        <dgm:presLayoutVars>
          <dgm:dir/>
          <dgm:resizeHandles val="exact"/>
        </dgm:presLayoutVars>
      </dgm:prSet>
      <dgm:spPr/>
    </dgm:pt>
    <dgm:pt modelId="{8C1A0249-80FA-43D2-A576-56FCB8EA192A}" type="pres">
      <dgm:prSet presAssocID="{3B1BA650-732F-4ACA-B1C6-9F5AEF2C83D9}" presName="compNode" presStyleCnt="0"/>
      <dgm:spPr/>
    </dgm:pt>
    <dgm:pt modelId="{D9CB73D6-AB17-4398-89BD-4C36F9D6C894}" type="pres">
      <dgm:prSet presAssocID="{3B1BA650-732F-4ACA-B1C6-9F5AEF2C83D9}" presName="iconBgRect" presStyleLbl="bgShp" presStyleIdx="0" presStyleCnt="4"/>
      <dgm:spPr/>
    </dgm:pt>
    <dgm:pt modelId="{3C97BC83-1127-4C20-B31D-77D33094B332}" type="pres">
      <dgm:prSet presAssocID="{3B1BA650-732F-4ACA-B1C6-9F5AEF2C83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B1E2BC6-7EFD-4E04-8980-A8EC7F401A22}" type="pres">
      <dgm:prSet presAssocID="{3B1BA650-732F-4ACA-B1C6-9F5AEF2C83D9}" presName="spaceRect" presStyleCnt="0"/>
      <dgm:spPr/>
    </dgm:pt>
    <dgm:pt modelId="{82D20B9F-C641-4E09-9C06-F78DBA45C8AA}" type="pres">
      <dgm:prSet presAssocID="{3B1BA650-732F-4ACA-B1C6-9F5AEF2C83D9}" presName="textRect" presStyleLbl="revTx" presStyleIdx="0" presStyleCnt="4">
        <dgm:presLayoutVars>
          <dgm:chMax val="1"/>
          <dgm:chPref val="1"/>
        </dgm:presLayoutVars>
      </dgm:prSet>
      <dgm:spPr/>
    </dgm:pt>
    <dgm:pt modelId="{26F4B89A-995B-484B-8D98-2CB38DE03B13}" type="pres">
      <dgm:prSet presAssocID="{91B199F6-B78D-41F0-83E9-881FED1AB602}" presName="sibTrans" presStyleCnt="0"/>
      <dgm:spPr/>
    </dgm:pt>
    <dgm:pt modelId="{785C8812-FFA0-4D6C-8EB3-2602B928E81D}" type="pres">
      <dgm:prSet presAssocID="{CB194F26-CA3A-4A64-8AA2-4F7C87194109}" presName="compNode" presStyleCnt="0"/>
      <dgm:spPr/>
    </dgm:pt>
    <dgm:pt modelId="{5D1EEA8A-C12A-4391-8E2E-6C81A2224956}" type="pres">
      <dgm:prSet presAssocID="{CB194F26-CA3A-4A64-8AA2-4F7C87194109}" presName="iconBgRect" presStyleLbl="bgShp" presStyleIdx="1" presStyleCnt="4"/>
      <dgm:spPr/>
    </dgm:pt>
    <dgm:pt modelId="{D7539283-762B-401F-A587-88329EF70B9D}" type="pres">
      <dgm:prSet presAssocID="{CB194F26-CA3A-4A64-8AA2-4F7C871941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FA947D6-6D8E-453A-964C-D19C641DA8C7}" type="pres">
      <dgm:prSet presAssocID="{CB194F26-CA3A-4A64-8AA2-4F7C87194109}" presName="spaceRect" presStyleCnt="0"/>
      <dgm:spPr/>
    </dgm:pt>
    <dgm:pt modelId="{DA5DF468-D93F-4D23-ABDD-DB7F1CEAFF59}" type="pres">
      <dgm:prSet presAssocID="{CB194F26-CA3A-4A64-8AA2-4F7C87194109}" presName="textRect" presStyleLbl="revTx" presStyleIdx="1" presStyleCnt="4">
        <dgm:presLayoutVars>
          <dgm:chMax val="1"/>
          <dgm:chPref val="1"/>
        </dgm:presLayoutVars>
      </dgm:prSet>
      <dgm:spPr/>
    </dgm:pt>
    <dgm:pt modelId="{EB1352E9-F435-45D2-82A2-6D2130747DC8}" type="pres">
      <dgm:prSet presAssocID="{BF4B154D-EB37-4AA3-8F07-157A32716E9A}" presName="sibTrans" presStyleCnt="0"/>
      <dgm:spPr/>
    </dgm:pt>
    <dgm:pt modelId="{8D0BA571-58D1-4432-9B48-FE21572D6E3A}" type="pres">
      <dgm:prSet presAssocID="{319B99EB-556A-48B4-929F-D3A5E8FFFE5E}" presName="compNode" presStyleCnt="0"/>
      <dgm:spPr/>
    </dgm:pt>
    <dgm:pt modelId="{7AB675C9-BB69-4C2C-8BCB-B56D21587E22}" type="pres">
      <dgm:prSet presAssocID="{319B99EB-556A-48B4-929F-D3A5E8FFFE5E}" presName="iconBgRect" presStyleLbl="bgShp" presStyleIdx="2" presStyleCnt="4"/>
      <dgm:spPr/>
    </dgm:pt>
    <dgm:pt modelId="{9B472B1E-6BAB-4A51-A7EF-EF6BA2CC6E48}" type="pres">
      <dgm:prSet presAssocID="{319B99EB-556A-48B4-929F-D3A5E8FFFE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7B8ACFE-DFBD-49A0-BA08-0A97610273E8}" type="pres">
      <dgm:prSet presAssocID="{319B99EB-556A-48B4-929F-D3A5E8FFFE5E}" presName="spaceRect" presStyleCnt="0"/>
      <dgm:spPr/>
    </dgm:pt>
    <dgm:pt modelId="{84FCE4D5-434B-47E9-90B4-C37E1454FE30}" type="pres">
      <dgm:prSet presAssocID="{319B99EB-556A-48B4-929F-D3A5E8FFFE5E}" presName="textRect" presStyleLbl="revTx" presStyleIdx="2" presStyleCnt="4">
        <dgm:presLayoutVars>
          <dgm:chMax val="1"/>
          <dgm:chPref val="1"/>
        </dgm:presLayoutVars>
      </dgm:prSet>
      <dgm:spPr/>
    </dgm:pt>
    <dgm:pt modelId="{21EB0E91-DA2D-4DB3-B602-3FE00AE35EF9}" type="pres">
      <dgm:prSet presAssocID="{8F2193B6-3D43-44F9-9D36-E39803577F62}" presName="sibTrans" presStyleCnt="0"/>
      <dgm:spPr/>
    </dgm:pt>
    <dgm:pt modelId="{56C2153B-6FDD-4265-B62C-238DB5450715}" type="pres">
      <dgm:prSet presAssocID="{D44365DB-0F88-4FC5-B246-EDC9AEB80D37}" presName="compNode" presStyleCnt="0"/>
      <dgm:spPr/>
    </dgm:pt>
    <dgm:pt modelId="{BE1D3281-0E0C-40D9-9EC7-CCB485117241}" type="pres">
      <dgm:prSet presAssocID="{D44365DB-0F88-4FC5-B246-EDC9AEB80D37}" presName="iconBgRect" presStyleLbl="bgShp" presStyleIdx="3" presStyleCnt="4"/>
      <dgm:spPr/>
    </dgm:pt>
    <dgm:pt modelId="{2E6CA0D3-8225-4E12-8073-B4DDF0152E02}" type="pres">
      <dgm:prSet presAssocID="{D44365DB-0F88-4FC5-B246-EDC9AEB80D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CFE3DA6-5E20-4C12-973F-83C6B5905044}" type="pres">
      <dgm:prSet presAssocID="{D44365DB-0F88-4FC5-B246-EDC9AEB80D37}" presName="spaceRect" presStyleCnt="0"/>
      <dgm:spPr/>
    </dgm:pt>
    <dgm:pt modelId="{CED8F841-8C49-4953-845B-656E34DAADD3}" type="pres">
      <dgm:prSet presAssocID="{D44365DB-0F88-4FC5-B246-EDC9AEB80D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840806-2C09-4BE8-BC1B-84CF9628C600}" type="presOf" srcId="{07843D29-AD90-464F-9EF1-BD4750FAD5F9}" destId="{1C56FBDD-4A7A-4563-9E5E-E92178C0DD73}" srcOrd="0" destOrd="0" presId="urn:microsoft.com/office/officeart/2018/5/layout/IconCircleLabelList"/>
    <dgm:cxn modelId="{9918C633-94AC-4EFF-AC16-DC89721675F4}" type="presOf" srcId="{D44365DB-0F88-4FC5-B246-EDC9AEB80D37}" destId="{CED8F841-8C49-4953-845B-656E34DAADD3}" srcOrd="0" destOrd="0" presId="urn:microsoft.com/office/officeart/2018/5/layout/IconCircleLabelList"/>
    <dgm:cxn modelId="{CBC1703F-5098-4275-A0BB-0063C1A6CC01}" srcId="{07843D29-AD90-464F-9EF1-BD4750FAD5F9}" destId="{CB194F26-CA3A-4A64-8AA2-4F7C87194109}" srcOrd="1" destOrd="0" parTransId="{B295E6A6-D7D2-4256-A32C-2EB8CC1B504D}" sibTransId="{BF4B154D-EB37-4AA3-8F07-157A32716E9A}"/>
    <dgm:cxn modelId="{8530BD45-EEBA-4DFC-9EDE-E54EE0413365}" srcId="{07843D29-AD90-464F-9EF1-BD4750FAD5F9}" destId="{D44365DB-0F88-4FC5-B246-EDC9AEB80D37}" srcOrd="3" destOrd="0" parTransId="{63D23763-12DB-4C25-90AF-1D1BF87B077C}" sibTransId="{885C6404-5C26-4B3F-BE26-C51DA50BA6CF}"/>
    <dgm:cxn modelId="{C3FDCE73-79FA-488C-8F83-77DB7684A04D}" srcId="{07843D29-AD90-464F-9EF1-BD4750FAD5F9}" destId="{319B99EB-556A-48B4-929F-D3A5E8FFFE5E}" srcOrd="2" destOrd="0" parTransId="{D8AB3F47-D68C-4EA5-A01B-333217B4BEDA}" sibTransId="{8F2193B6-3D43-44F9-9D36-E39803577F62}"/>
    <dgm:cxn modelId="{7584309D-8866-41C3-A127-C729A1075804}" srcId="{07843D29-AD90-464F-9EF1-BD4750FAD5F9}" destId="{3B1BA650-732F-4ACA-B1C6-9F5AEF2C83D9}" srcOrd="0" destOrd="0" parTransId="{0BEB16DE-0AC2-4D18-9910-EB928C6D9041}" sibTransId="{91B199F6-B78D-41F0-83E9-881FED1AB602}"/>
    <dgm:cxn modelId="{1E6A96A8-58DB-450B-9132-E91D70BCFA9D}" type="presOf" srcId="{319B99EB-556A-48B4-929F-D3A5E8FFFE5E}" destId="{84FCE4D5-434B-47E9-90B4-C37E1454FE30}" srcOrd="0" destOrd="0" presId="urn:microsoft.com/office/officeart/2018/5/layout/IconCircleLabelList"/>
    <dgm:cxn modelId="{27F38DDB-6A72-46D4-946D-5A7E6057E5FF}" type="presOf" srcId="{CB194F26-CA3A-4A64-8AA2-4F7C87194109}" destId="{DA5DF468-D93F-4D23-ABDD-DB7F1CEAFF59}" srcOrd="0" destOrd="0" presId="urn:microsoft.com/office/officeart/2018/5/layout/IconCircleLabelList"/>
    <dgm:cxn modelId="{5CC5B2DF-7D72-4893-8695-F796937C2994}" type="presOf" srcId="{3B1BA650-732F-4ACA-B1C6-9F5AEF2C83D9}" destId="{82D20B9F-C641-4E09-9C06-F78DBA45C8AA}" srcOrd="0" destOrd="0" presId="urn:microsoft.com/office/officeart/2018/5/layout/IconCircleLabelList"/>
    <dgm:cxn modelId="{80D579E8-7C9F-446F-ABA3-4932C11A5131}" type="presParOf" srcId="{1C56FBDD-4A7A-4563-9E5E-E92178C0DD73}" destId="{8C1A0249-80FA-43D2-A576-56FCB8EA192A}" srcOrd="0" destOrd="0" presId="urn:microsoft.com/office/officeart/2018/5/layout/IconCircleLabelList"/>
    <dgm:cxn modelId="{6DF174AB-76D5-4482-9E19-E66FBD3D8D38}" type="presParOf" srcId="{8C1A0249-80FA-43D2-A576-56FCB8EA192A}" destId="{D9CB73D6-AB17-4398-89BD-4C36F9D6C894}" srcOrd="0" destOrd="0" presId="urn:microsoft.com/office/officeart/2018/5/layout/IconCircleLabelList"/>
    <dgm:cxn modelId="{2592F3DD-0ED0-4A92-8702-1E1F3EC445D3}" type="presParOf" srcId="{8C1A0249-80FA-43D2-A576-56FCB8EA192A}" destId="{3C97BC83-1127-4C20-B31D-77D33094B332}" srcOrd="1" destOrd="0" presId="urn:microsoft.com/office/officeart/2018/5/layout/IconCircleLabelList"/>
    <dgm:cxn modelId="{372F069E-BD3D-4B20-82FA-F83B0F6B37C9}" type="presParOf" srcId="{8C1A0249-80FA-43D2-A576-56FCB8EA192A}" destId="{DB1E2BC6-7EFD-4E04-8980-A8EC7F401A22}" srcOrd="2" destOrd="0" presId="urn:microsoft.com/office/officeart/2018/5/layout/IconCircleLabelList"/>
    <dgm:cxn modelId="{CB233238-B70F-4AF6-88D7-B8ADDBE3A0F1}" type="presParOf" srcId="{8C1A0249-80FA-43D2-A576-56FCB8EA192A}" destId="{82D20B9F-C641-4E09-9C06-F78DBA45C8AA}" srcOrd="3" destOrd="0" presId="urn:microsoft.com/office/officeart/2018/5/layout/IconCircleLabelList"/>
    <dgm:cxn modelId="{66CEC4E0-AF85-41F9-9B2B-9B71DFD01C65}" type="presParOf" srcId="{1C56FBDD-4A7A-4563-9E5E-E92178C0DD73}" destId="{26F4B89A-995B-484B-8D98-2CB38DE03B13}" srcOrd="1" destOrd="0" presId="urn:microsoft.com/office/officeart/2018/5/layout/IconCircleLabelList"/>
    <dgm:cxn modelId="{B647C358-5168-40AE-8870-1967BA34DF8E}" type="presParOf" srcId="{1C56FBDD-4A7A-4563-9E5E-E92178C0DD73}" destId="{785C8812-FFA0-4D6C-8EB3-2602B928E81D}" srcOrd="2" destOrd="0" presId="urn:microsoft.com/office/officeart/2018/5/layout/IconCircleLabelList"/>
    <dgm:cxn modelId="{35EA632F-143F-4EDB-970C-5EAC64782FEE}" type="presParOf" srcId="{785C8812-FFA0-4D6C-8EB3-2602B928E81D}" destId="{5D1EEA8A-C12A-4391-8E2E-6C81A2224956}" srcOrd="0" destOrd="0" presId="urn:microsoft.com/office/officeart/2018/5/layout/IconCircleLabelList"/>
    <dgm:cxn modelId="{C3E0474B-4159-498B-9767-7218AB5BD2BC}" type="presParOf" srcId="{785C8812-FFA0-4D6C-8EB3-2602B928E81D}" destId="{D7539283-762B-401F-A587-88329EF70B9D}" srcOrd="1" destOrd="0" presId="urn:microsoft.com/office/officeart/2018/5/layout/IconCircleLabelList"/>
    <dgm:cxn modelId="{8CCA775D-1189-4021-BC69-5634B06C9F2F}" type="presParOf" srcId="{785C8812-FFA0-4D6C-8EB3-2602B928E81D}" destId="{5FA947D6-6D8E-453A-964C-D19C641DA8C7}" srcOrd="2" destOrd="0" presId="urn:microsoft.com/office/officeart/2018/5/layout/IconCircleLabelList"/>
    <dgm:cxn modelId="{C6482977-79A9-4655-B74B-88BC44A54825}" type="presParOf" srcId="{785C8812-FFA0-4D6C-8EB3-2602B928E81D}" destId="{DA5DF468-D93F-4D23-ABDD-DB7F1CEAFF59}" srcOrd="3" destOrd="0" presId="urn:microsoft.com/office/officeart/2018/5/layout/IconCircleLabelList"/>
    <dgm:cxn modelId="{E83C03DE-F86A-4C59-8BDB-BBC9F637BF6D}" type="presParOf" srcId="{1C56FBDD-4A7A-4563-9E5E-E92178C0DD73}" destId="{EB1352E9-F435-45D2-82A2-6D2130747DC8}" srcOrd="3" destOrd="0" presId="urn:microsoft.com/office/officeart/2018/5/layout/IconCircleLabelList"/>
    <dgm:cxn modelId="{96345ACA-902C-46D8-9026-CE2E2B5BE565}" type="presParOf" srcId="{1C56FBDD-4A7A-4563-9E5E-E92178C0DD73}" destId="{8D0BA571-58D1-4432-9B48-FE21572D6E3A}" srcOrd="4" destOrd="0" presId="urn:microsoft.com/office/officeart/2018/5/layout/IconCircleLabelList"/>
    <dgm:cxn modelId="{550EF21F-D4E8-46F9-A043-AE196F01BB75}" type="presParOf" srcId="{8D0BA571-58D1-4432-9B48-FE21572D6E3A}" destId="{7AB675C9-BB69-4C2C-8BCB-B56D21587E22}" srcOrd="0" destOrd="0" presId="urn:microsoft.com/office/officeart/2018/5/layout/IconCircleLabelList"/>
    <dgm:cxn modelId="{9DD8F8EB-FA14-4258-B77E-9B4AF6E3DEAD}" type="presParOf" srcId="{8D0BA571-58D1-4432-9B48-FE21572D6E3A}" destId="{9B472B1E-6BAB-4A51-A7EF-EF6BA2CC6E48}" srcOrd="1" destOrd="0" presId="urn:microsoft.com/office/officeart/2018/5/layout/IconCircleLabelList"/>
    <dgm:cxn modelId="{68FAF53F-072A-49C0-BC65-7D32D1E26F89}" type="presParOf" srcId="{8D0BA571-58D1-4432-9B48-FE21572D6E3A}" destId="{F7B8ACFE-DFBD-49A0-BA08-0A97610273E8}" srcOrd="2" destOrd="0" presId="urn:microsoft.com/office/officeart/2018/5/layout/IconCircleLabelList"/>
    <dgm:cxn modelId="{9EC5302C-F9DB-40F2-BB48-3EEA7B223705}" type="presParOf" srcId="{8D0BA571-58D1-4432-9B48-FE21572D6E3A}" destId="{84FCE4D5-434B-47E9-90B4-C37E1454FE30}" srcOrd="3" destOrd="0" presId="urn:microsoft.com/office/officeart/2018/5/layout/IconCircleLabelList"/>
    <dgm:cxn modelId="{E1A3AC10-9621-4BEB-B39F-EE11335F70B3}" type="presParOf" srcId="{1C56FBDD-4A7A-4563-9E5E-E92178C0DD73}" destId="{21EB0E91-DA2D-4DB3-B602-3FE00AE35EF9}" srcOrd="5" destOrd="0" presId="urn:microsoft.com/office/officeart/2018/5/layout/IconCircleLabelList"/>
    <dgm:cxn modelId="{6CD7D4CE-7C01-43AB-B396-CE0CA4EF0F2B}" type="presParOf" srcId="{1C56FBDD-4A7A-4563-9E5E-E92178C0DD73}" destId="{56C2153B-6FDD-4265-B62C-238DB5450715}" srcOrd="6" destOrd="0" presId="urn:microsoft.com/office/officeart/2018/5/layout/IconCircleLabelList"/>
    <dgm:cxn modelId="{C7DCAA1A-AFBF-4625-ACC8-A47733027B2D}" type="presParOf" srcId="{56C2153B-6FDD-4265-B62C-238DB5450715}" destId="{BE1D3281-0E0C-40D9-9EC7-CCB485117241}" srcOrd="0" destOrd="0" presId="urn:microsoft.com/office/officeart/2018/5/layout/IconCircleLabelList"/>
    <dgm:cxn modelId="{90041A90-EFFC-4A59-B227-9476B3C7757C}" type="presParOf" srcId="{56C2153B-6FDD-4265-B62C-238DB5450715}" destId="{2E6CA0D3-8225-4E12-8073-B4DDF0152E02}" srcOrd="1" destOrd="0" presId="urn:microsoft.com/office/officeart/2018/5/layout/IconCircleLabelList"/>
    <dgm:cxn modelId="{4D2D3E68-508A-473E-9C35-67A3A07B8187}" type="presParOf" srcId="{56C2153B-6FDD-4265-B62C-238DB5450715}" destId="{3CFE3DA6-5E20-4C12-973F-83C6B5905044}" srcOrd="2" destOrd="0" presId="urn:microsoft.com/office/officeart/2018/5/layout/IconCircleLabelList"/>
    <dgm:cxn modelId="{AD8963CC-4310-4866-8DF5-503A4E1FD082}" type="presParOf" srcId="{56C2153B-6FDD-4265-B62C-238DB5450715}" destId="{CED8F841-8C49-4953-845B-656E34DAAD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B73D6-AB17-4398-89BD-4C36F9D6C894}">
      <dsp:nvSpPr>
        <dsp:cNvPr id="0" name=""/>
        <dsp:cNvSpPr/>
      </dsp:nvSpPr>
      <dsp:spPr>
        <a:xfrm>
          <a:off x="576451" y="484692"/>
          <a:ext cx="1246770" cy="12467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7BC83-1127-4C20-B31D-77D33094B332}">
      <dsp:nvSpPr>
        <dsp:cNvPr id="0" name=""/>
        <dsp:cNvSpPr/>
      </dsp:nvSpPr>
      <dsp:spPr>
        <a:xfrm>
          <a:off x="842156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20B9F-C641-4E09-9C06-F78DBA45C8AA}">
      <dsp:nvSpPr>
        <dsp:cNvPr id="0" name=""/>
        <dsp:cNvSpPr/>
      </dsp:nvSpPr>
      <dsp:spPr>
        <a:xfrm>
          <a:off x="177893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000" kern="1200" dirty="0"/>
            <a:t>활용 데이터</a:t>
          </a:r>
          <a:endParaRPr lang="en-US" sz="3000" kern="1200" dirty="0"/>
        </a:p>
      </dsp:txBody>
      <dsp:txXfrm>
        <a:off x="177893" y="2119801"/>
        <a:ext cx="2043886" cy="720000"/>
      </dsp:txXfrm>
    </dsp:sp>
    <dsp:sp modelId="{5D1EEA8A-C12A-4391-8E2E-6C81A2224956}">
      <dsp:nvSpPr>
        <dsp:cNvPr id="0" name=""/>
        <dsp:cNvSpPr/>
      </dsp:nvSpPr>
      <dsp:spPr>
        <a:xfrm>
          <a:off x="2978018" y="484692"/>
          <a:ext cx="1246770" cy="12467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39283-762B-401F-A587-88329EF70B9D}">
      <dsp:nvSpPr>
        <dsp:cNvPr id="0" name=""/>
        <dsp:cNvSpPr/>
      </dsp:nvSpPr>
      <dsp:spPr>
        <a:xfrm>
          <a:off x="3243723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DF468-D93F-4D23-ABDD-DB7F1CEAFF59}">
      <dsp:nvSpPr>
        <dsp:cNvPr id="0" name=""/>
        <dsp:cNvSpPr/>
      </dsp:nvSpPr>
      <dsp:spPr>
        <a:xfrm>
          <a:off x="2579460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000" kern="1200"/>
            <a:t>상세 기능</a:t>
          </a:r>
          <a:endParaRPr lang="en-US" sz="3000" kern="1200"/>
        </a:p>
      </dsp:txBody>
      <dsp:txXfrm>
        <a:off x="2579460" y="2119801"/>
        <a:ext cx="2043886" cy="720000"/>
      </dsp:txXfrm>
    </dsp:sp>
    <dsp:sp modelId="{7AB675C9-BB69-4C2C-8BCB-B56D21587E22}">
      <dsp:nvSpPr>
        <dsp:cNvPr id="0" name=""/>
        <dsp:cNvSpPr/>
      </dsp:nvSpPr>
      <dsp:spPr>
        <a:xfrm>
          <a:off x="5379585" y="484692"/>
          <a:ext cx="1246770" cy="12467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2B1E-6BAB-4A51-A7EF-EF6BA2CC6E48}">
      <dsp:nvSpPr>
        <dsp:cNvPr id="0" name=""/>
        <dsp:cNvSpPr/>
      </dsp:nvSpPr>
      <dsp:spPr>
        <a:xfrm>
          <a:off x="5645290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CE4D5-434B-47E9-90B4-C37E1454FE30}">
      <dsp:nvSpPr>
        <dsp:cNvPr id="0" name=""/>
        <dsp:cNvSpPr/>
      </dsp:nvSpPr>
      <dsp:spPr>
        <a:xfrm>
          <a:off x="4981027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000" kern="1200"/>
            <a:t>예시 화면</a:t>
          </a:r>
          <a:endParaRPr lang="en-US" sz="3000" kern="1200"/>
        </a:p>
      </dsp:txBody>
      <dsp:txXfrm>
        <a:off x="4981027" y="2119801"/>
        <a:ext cx="2043886" cy="720000"/>
      </dsp:txXfrm>
    </dsp:sp>
    <dsp:sp modelId="{BE1D3281-0E0C-40D9-9EC7-CCB485117241}">
      <dsp:nvSpPr>
        <dsp:cNvPr id="0" name=""/>
        <dsp:cNvSpPr/>
      </dsp:nvSpPr>
      <dsp:spPr>
        <a:xfrm>
          <a:off x="7781152" y="484692"/>
          <a:ext cx="1246770" cy="12467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CA0D3-8225-4E12-8073-B4DDF0152E02}">
      <dsp:nvSpPr>
        <dsp:cNvPr id="0" name=""/>
        <dsp:cNvSpPr/>
      </dsp:nvSpPr>
      <dsp:spPr>
        <a:xfrm>
          <a:off x="8046857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8F841-8C49-4953-845B-656E34DAADD3}">
      <dsp:nvSpPr>
        <dsp:cNvPr id="0" name=""/>
        <dsp:cNvSpPr/>
      </dsp:nvSpPr>
      <dsp:spPr>
        <a:xfrm>
          <a:off x="7382594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3000" kern="1200"/>
            <a:t>일정</a:t>
          </a:r>
          <a:endParaRPr lang="en-US" sz="3000" kern="1200"/>
        </a:p>
      </dsp:txBody>
      <dsp:txXfrm>
        <a:off x="7382594" y="2119801"/>
        <a:ext cx="204388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E0B2-A45A-460E-847E-49AE12B2F47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A7FEE-4E5D-4246-9084-91774F45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4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F083-DFB8-45A7-AAF0-12D5F22990C3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8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1F6-CE41-47B0-9610-232717C6F4B0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1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D83-BEF5-4679-BD91-620CBC2DB64A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1D35-B81D-41FE-8639-F3D1C43D25EC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483F-7F0D-404D-BDCB-2B8BECB04475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2FE6-8EBD-45C0-9AB5-2ACED8DABF81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C1A3-0D22-4B9B-A30E-CE88CCD324DD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E0CC-AF51-4256-94EF-40FA4F326DD5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CA07-4A59-4809-8935-E8006ADA5D81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2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D53-B7FA-4A6D-A351-9A399B637754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1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E292D9D-78AE-4AEF-ADA1-F3D110EFC835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4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92F3-5C80-47F6-A383-A56525EF829E}" type="datetime1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5675608-810D-4B25-B6AD-6D3FF34228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44757-FCED-4224-BF93-EE9581C4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6100" dirty="0">
                <a:solidFill>
                  <a:srgbClr val="454545"/>
                </a:solidFill>
              </a:rPr>
              <a:t>관광 자원 프로그램</a:t>
            </a:r>
            <a:br>
              <a:rPr lang="en-US" altLang="ko-KR" sz="6100" dirty="0">
                <a:solidFill>
                  <a:srgbClr val="454545"/>
                </a:solidFill>
              </a:rPr>
            </a:br>
            <a:r>
              <a:rPr lang="ko-KR" altLang="en-US" sz="6100" dirty="0">
                <a:solidFill>
                  <a:srgbClr val="454545"/>
                </a:solidFill>
              </a:rPr>
              <a:t>스크립트 언어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905F5B-9301-4B4A-BB6D-CD9F8F9C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300" dirty="0">
                <a:solidFill>
                  <a:schemeClr val="accent1"/>
                </a:solidFill>
              </a:rPr>
              <a:t>2015184029 </a:t>
            </a:r>
            <a:r>
              <a:rPr lang="ko-KR" altLang="en-US" sz="1300" dirty="0">
                <a:solidFill>
                  <a:schemeClr val="accent1"/>
                </a:solidFill>
              </a:rPr>
              <a:t>차민호</a:t>
            </a:r>
            <a:endParaRPr lang="en-US" altLang="ko-KR" sz="1300" dirty="0">
              <a:solidFill>
                <a:schemeClr val="accent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ko-KR" sz="1300" dirty="0">
                <a:solidFill>
                  <a:schemeClr val="accent1"/>
                </a:solidFill>
              </a:rPr>
              <a:t>2015180014 </a:t>
            </a:r>
            <a:r>
              <a:rPr lang="ko-KR" altLang="en-US" sz="1300" dirty="0">
                <a:solidFill>
                  <a:schemeClr val="accent1"/>
                </a:solidFill>
              </a:rPr>
              <a:t>박정만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47D60-AC3F-4C13-8CE9-6951F95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7246" y="5568972"/>
            <a:ext cx="774550" cy="50357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ko-KR" altLang="en-US" smtClean="0"/>
              <a:pPr algn="ct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ko-KR" altLang="en-US" dirty="0"/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96CBD-0AFE-4E19-A272-B3E74D78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78B9DA-D49F-4DE0-A618-47D011C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990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ko-KR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ko-KR" altLang="en-US" dirty="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35079BB5-60EF-4051-A7CD-C2C370AE8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07412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08E8A-6EE1-4347-8CCA-EBEFB943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13906-1312-4C10-8076-E30BEA3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9903"/>
            <a:ext cx="811019" cy="503578"/>
          </a:xfrm>
        </p:spPr>
        <p:txBody>
          <a:bodyPr/>
          <a:lstStyle/>
          <a:p>
            <a:fld id="{A5675608-810D-4B25-B6AD-6D3FF3422861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내용 개체 틀 8">
            <a:extLst>
              <a:ext uri="{FF2B5EF4-FFF2-40B4-BE49-F238E27FC236}">
                <a16:creationId xmlns:a16="http://schemas.microsoft.com/office/drawing/2014/main" id="{85F92A29-7E44-4AB8-BF39-B72874B1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31968"/>
            <a:ext cx="5156394" cy="1675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1998A-E1D8-44E1-83FA-154FBC2BC59B}"/>
              </a:ext>
            </a:extLst>
          </p:cNvPr>
          <p:cNvSpPr txBox="1"/>
          <p:nvPr/>
        </p:nvSpPr>
        <p:spPr>
          <a:xfrm>
            <a:off x="1451579" y="4162844"/>
            <a:ext cx="384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관광자원정보</a:t>
            </a:r>
            <a:endParaRPr lang="en-US" altLang="ko-KR" dirty="0"/>
          </a:p>
          <a:p>
            <a:r>
              <a:rPr lang="ko-KR" altLang="en-US" cap="all" dirty="0"/>
              <a:t>제공 기관</a:t>
            </a:r>
            <a:r>
              <a:rPr lang="en-US" altLang="ko-KR" cap="all" dirty="0"/>
              <a:t>: </a:t>
            </a:r>
            <a:r>
              <a:rPr lang="ko-KR" altLang="en-US" cap="all" dirty="0"/>
              <a:t>한국문화관광연구원</a:t>
            </a:r>
          </a:p>
        </p:txBody>
      </p:sp>
      <p:pic>
        <p:nvPicPr>
          <p:cNvPr id="1026" name="Picture 2" descr="êµ¬ê¸ ì§ëì ëí ì´ë¯¸ì§ ê²ìê²°ê³¼">
            <a:extLst>
              <a:ext uri="{FF2B5EF4-FFF2-40B4-BE49-F238E27FC236}">
                <a16:creationId xmlns:a16="http://schemas.microsoft.com/office/drawing/2014/main" id="{E5DE8DA7-EEE6-40B7-AD34-6FD3E9A6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452" y="2331968"/>
            <a:ext cx="2174969" cy="212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BF260-B09C-4372-8A60-DAD6EF2A3F0D}"/>
              </a:ext>
            </a:extLst>
          </p:cNvPr>
          <p:cNvSpPr txBox="1"/>
          <p:nvPr/>
        </p:nvSpPr>
        <p:spPr>
          <a:xfrm>
            <a:off x="7532452" y="4614703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 err="1"/>
              <a:t>url</a:t>
            </a:r>
            <a:r>
              <a:rPr lang="ko-KR" altLang="en-US" dirty="0"/>
              <a:t>을 이용한 지도 서비스</a:t>
            </a:r>
          </a:p>
        </p:txBody>
      </p:sp>
    </p:spTree>
    <p:extLst>
      <p:ext uri="{BB962C8B-B14F-4D97-AF65-F5344CB8AC3E}">
        <p14:creationId xmlns:p14="http://schemas.microsoft.com/office/powerpoint/2010/main" val="22463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2EE59-0832-434E-91E3-D79F8788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C2A98-2298-4450-AF63-8337CFD3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검색 카테고리를 정하여 원하는 지역</a:t>
            </a:r>
            <a:r>
              <a:rPr lang="en-US" altLang="ko-KR" dirty="0"/>
              <a:t>, </a:t>
            </a:r>
            <a:r>
              <a:rPr lang="ko-KR" altLang="en-US" dirty="0"/>
              <a:t>종류의 관광지를 검색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자신이 검색한 결과에 대하여 리스트를 산출하여 관련 정보를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관광 자원의 명칭</a:t>
            </a:r>
            <a:r>
              <a:rPr lang="en-US" altLang="ko-KR" dirty="0"/>
              <a:t>, </a:t>
            </a:r>
            <a:r>
              <a:rPr lang="ko-KR" altLang="en-US" dirty="0"/>
              <a:t>설명 이외에 위치</a:t>
            </a:r>
            <a:r>
              <a:rPr lang="en-US" altLang="ko-KR" dirty="0"/>
              <a:t>, </a:t>
            </a:r>
            <a:r>
              <a:rPr lang="ko-KR" altLang="en-US" dirty="0"/>
              <a:t>전화번호와 같은 정보를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검색한 결과를 </a:t>
            </a:r>
            <a:r>
              <a:rPr lang="ko-KR" altLang="en-US"/>
              <a:t>이메일로 전송 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86B2D-3899-4053-95FD-A99AC15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9903"/>
            <a:ext cx="811019" cy="503578"/>
          </a:xfrm>
        </p:spPr>
        <p:txBody>
          <a:bodyPr/>
          <a:lstStyle/>
          <a:p>
            <a:fld id="{A5675608-810D-4B25-B6AD-6D3FF342286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82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2E4BF760-C05F-4941-A072-5DB35D942506}"/>
              </a:ext>
            </a:extLst>
          </p:cNvPr>
          <p:cNvSpPr/>
          <p:nvPr/>
        </p:nvSpPr>
        <p:spPr>
          <a:xfrm>
            <a:off x="838196" y="1930252"/>
            <a:ext cx="2920753" cy="1672645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97A49EB3-077C-4BEE-B487-6263C060B307}"/>
              </a:ext>
            </a:extLst>
          </p:cNvPr>
          <p:cNvSpPr/>
          <p:nvPr/>
        </p:nvSpPr>
        <p:spPr>
          <a:xfrm>
            <a:off x="866388" y="3762550"/>
            <a:ext cx="2920753" cy="1672645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F4DC5F32-3566-488A-AF4B-AA7DA8B23170}"/>
              </a:ext>
            </a:extLst>
          </p:cNvPr>
          <p:cNvSpPr/>
          <p:nvPr/>
        </p:nvSpPr>
        <p:spPr>
          <a:xfrm>
            <a:off x="8220659" y="3762551"/>
            <a:ext cx="2920753" cy="1672645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CBC0FC5D-8859-4B6D-BD22-E230916358BA}"/>
              </a:ext>
            </a:extLst>
          </p:cNvPr>
          <p:cNvSpPr/>
          <p:nvPr/>
        </p:nvSpPr>
        <p:spPr>
          <a:xfrm>
            <a:off x="8220659" y="1923689"/>
            <a:ext cx="2920753" cy="1672645"/>
          </a:xfrm>
          <a:prstGeom prst="foldedCorne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276FF-77D8-4A59-9116-F1F30399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2F079-19AD-4B12-AE74-36ADB92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39131"/>
            <a:ext cx="811019" cy="503578"/>
          </a:xfrm>
        </p:spPr>
        <p:txBody>
          <a:bodyPr/>
          <a:lstStyle/>
          <a:p>
            <a:fld id="{A5675608-810D-4B25-B6AD-6D3FF3422861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EB543-462A-406E-94EA-FDAE59DF14BE}"/>
              </a:ext>
            </a:extLst>
          </p:cNvPr>
          <p:cNvSpPr/>
          <p:nvPr/>
        </p:nvSpPr>
        <p:spPr>
          <a:xfrm>
            <a:off x="4155331" y="1926077"/>
            <a:ext cx="3832969" cy="3909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6F0D7-6594-4D83-A3F0-51AEAC974292}"/>
              </a:ext>
            </a:extLst>
          </p:cNvPr>
          <p:cNvSpPr txBox="1"/>
          <p:nvPr/>
        </p:nvSpPr>
        <p:spPr>
          <a:xfrm>
            <a:off x="4255740" y="2058502"/>
            <a:ext cx="1845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시도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BC8C-4992-42A4-888C-A24DAA954936}"/>
              </a:ext>
            </a:extLst>
          </p:cNvPr>
          <p:cNvSpPr txBox="1"/>
          <p:nvPr/>
        </p:nvSpPr>
        <p:spPr>
          <a:xfrm>
            <a:off x="4224218" y="2615069"/>
            <a:ext cx="1845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시군구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EA9C6-E8ED-4EC5-A4C3-80FD252F2A04}"/>
              </a:ext>
            </a:extLst>
          </p:cNvPr>
          <p:cNvSpPr txBox="1"/>
          <p:nvPr/>
        </p:nvSpPr>
        <p:spPr>
          <a:xfrm>
            <a:off x="4224217" y="3126094"/>
            <a:ext cx="1845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 이름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92DC55D-3145-4F6B-B4C7-FA2B9933530D}"/>
              </a:ext>
            </a:extLst>
          </p:cNvPr>
          <p:cNvSpPr/>
          <p:nvPr/>
        </p:nvSpPr>
        <p:spPr>
          <a:xfrm rot="10800000">
            <a:off x="5818647" y="2153121"/>
            <a:ext cx="188071" cy="1459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177BB76B-DE63-458A-9ABC-7BA1BCD9B72A}"/>
              </a:ext>
            </a:extLst>
          </p:cNvPr>
          <p:cNvSpPr/>
          <p:nvPr/>
        </p:nvSpPr>
        <p:spPr>
          <a:xfrm rot="10800000">
            <a:off x="5818647" y="2725792"/>
            <a:ext cx="188071" cy="1459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8802E-9B58-4735-8900-D1BF35622379}"/>
              </a:ext>
            </a:extLst>
          </p:cNvPr>
          <p:cNvSpPr txBox="1"/>
          <p:nvPr/>
        </p:nvSpPr>
        <p:spPr>
          <a:xfrm>
            <a:off x="941563" y="2110431"/>
            <a:ext cx="271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ComboBox</a:t>
            </a:r>
            <a:r>
              <a:rPr lang="ko-KR" altLang="en-US" dirty="0"/>
              <a:t>형 선택지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시군구</a:t>
            </a:r>
            <a:endParaRPr lang="en-US" altLang="ko-KR" dirty="0"/>
          </a:p>
          <a:p>
            <a:r>
              <a:rPr lang="en-US" altLang="ko-KR" dirty="0"/>
              <a:t>Entry</a:t>
            </a:r>
            <a:r>
              <a:rPr lang="ko-KR" altLang="en-US" dirty="0"/>
              <a:t>로 관광지 이름 입력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B3935B-01FF-4C07-8003-8913A7B86525}"/>
              </a:ext>
            </a:extLst>
          </p:cNvPr>
          <p:cNvSpPr/>
          <p:nvPr/>
        </p:nvSpPr>
        <p:spPr>
          <a:xfrm>
            <a:off x="4248555" y="3637120"/>
            <a:ext cx="1845013" cy="1837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D53422-66DD-43CE-99D7-17EB619F3CF4}"/>
              </a:ext>
            </a:extLst>
          </p:cNvPr>
          <p:cNvSpPr txBox="1"/>
          <p:nvPr/>
        </p:nvSpPr>
        <p:spPr>
          <a:xfrm>
            <a:off x="4255740" y="3627851"/>
            <a:ext cx="1845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3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4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5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</a:t>
            </a:r>
            <a:r>
              <a:rPr lang="en-US" altLang="ko-KR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DBBED-03BA-49BD-B8E6-22777E20A2BC}"/>
              </a:ext>
            </a:extLst>
          </p:cNvPr>
          <p:cNvSpPr txBox="1"/>
          <p:nvPr/>
        </p:nvSpPr>
        <p:spPr>
          <a:xfrm>
            <a:off x="6256561" y="2058502"/>
            <a:ext cx="1561561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시군구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분류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관광자원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한자명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영문명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전화번호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지도 </a:t>
            </a:r>
            <a:r>
              <a:rPr lang="en-US" altLang="ko-KR" dirty="0"/>
              <a:t>URL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A0C4A20-AA88-4EFC-A672-639A807EB4A2}"/>
              </a:ext>
            </a:extLst>
          </p:cNvPr>
          <p:cNvSpPr/>
          <p:nvPr/>
        </p:nvSpPr>
        <p:spPr>
          <a:xfrm>
            <a:off x="5578950" y="5533141"/>
            <a:ext cx="239697" cy="1945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6B4DFAC-FC34-4479-88EB-DDAA30267A99}"/>
              </a:ext>
            </a:extLst>
          </p:cNvPr>
          <p:cNvSpPr/>
          <p:nvPr/>
        </p:nvSpPr>
        <p:spPr>
          <a:xfrm>
            <a:off x="4507595" y="5533142"/>
            <a:ext cx="239697" cy="1945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7A9360-D8F1-4089-9282-01AC135C9782}"/>
              </a:ext>
            </a:extLst>
          </p:cNvPr>
          <p:cNvSpPr txBox="1"/>
          <p:nvPr/>
        </p:nvSpPr>
        <p:spPr>
          <a:xfrm>
            <a:off x="887123" y="4137207"/>
            <a:ext cx="2822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검색된 관광자원 리스트</a:t>
            </a:r>
            <a:endParaRPr lang="en-US" altLang="ko-KR" dirty="0"/>
          </a:p>
          <a:p>
            <a:pPr algn="ctr"/>
            <a:r>
              <a:rPr lang="ko-KR" altLang="en-US" dirty="0"/>
              <a:t>페이지를 넘기는 방식으로 확인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A26CDD-8472-44A0-B397-5D7AC9C077A0}"/>
              </a:ext>
            </a:extLst>
          </p:cNvPr>
          <p:cNvSpPr txBox="1"/>
          <p:nvPr/>
        </p:nvSpPr>
        <p:spPr>
          <a:xfrm>
            <a:off x="8289333" y="240262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검색한 관광자원의 상세 정보를 표기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61EEC-F9BC-4FCD-89AD-4B19F581C0FB}"/>
              </a:ext>
            </a:extLst>
          </p:cNvPr>
          <p:cNvSpPr txBox="1"/>
          <p:nvPr/>
        </p:nvSpPr>
        <p:spPr>
          <a:xfrm>
            <a:off x="8426214" y="4137207"/>
            <a:ext cx="2521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지역 분류</a:t>
            </a:r>
            <a:r>
              <a:rPr lang="en-US" altLang="ko-KR" dirty="0"/>
              <a:t>, </a:t>
            </a:r>
            <a:r>
              <a:rPr lang="ko-KR" altLang="en-US" dirty="0"/>
              <a:t>관광자원의 종류</a:t>
            </a:r>
            <a:r>
              <a:rPr lang="en-US" altLang="ko-KR" dirty="0"/>
              <a:t>, </a:t>
            </a:r>
            <a:r>
              <a:rPr lang="ko-KR" altLang="en-US" dirty="0"/>
              <a:t>관광지의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한자명</a:t>
            </a:r>
            <a:r>
              <a:rPr lang="en-US" altLang="ko-KR" dirty="0"/>
              <a:t>, </a:t>
            </a:r>
            <a:r>
              <a:rPr lang="ko-KR" altLang="en-US" dirty="0"/>
              <a:t>영문명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64694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117C4AA-42D3-48A3-BC8E-177D6A59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FAB51-3A02-4326-8AB1-B6AF9DF0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835" y="5544094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675608-810D-4B25-B6AD-6D3FF3422861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altLang="ko-KR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C532E31-8B74-4721-BE48-8605B108B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057342"/>
              </p:ext>
            </p:extLst>
          </p:nvPr>
        </p:nvGraphicFramePr>
        <p:xfrm>
          <a:off x="1683778" y="2015732"/>
          <a:ext cx="9138877" cy="345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073">
                  <a:extLst>
                    <a:ext uri="{9D8B030D-6E8A-4147-A177-3AD203B41FA5}">
                      <a16:colId xmlns:a16="http://schemas.microsoft.com/office/drawing/2014/main" val="1713730591"/>
                    </a:ext>
                  </a:extLst>
                </a:gridCol>
                <a:gridCol w="5557245">
                  <a:extLst>
                    <a:ext uri="{9D8B030D-6E8A-4147-A177-3AD203B41FA5}">
                      <a16:colId xmlns:a16="http://schemas.microsoft.com/office/drawing/2014/main" val="395063386"/>
                    </a:ext>
                  </a:extLst>
                </a:gridCol>
                <a:gridCol w="1190559">
                  <a:extLst>
                    <a:ext uri="{9D8B030D-6E8A-4147-A177-3AD203B41FA5}">
                      <a16:colId xmlns:a16="http://schemas.microsoft.com/office/drawing/2014/main" val="2285842689"/>
                    </a:ext>
                  </a:extLst>
                </a:gridCol>
              </a:tblGrid>
              <a:tr h="3834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주차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세부 계획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시행</a:t>
                      </a:r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087532438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1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(4.29~5.5)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국가공공데이터 포털 자료조사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O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3162809361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2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(5.6~5.12)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/>
                        <a:t>Tkinter </a:t>
                      </a:r>
                      <a:r>
                        <a:rPr lang="ko-KR" altLang="en-US" sz="1700"/>
                        <a:t>구현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기획 발표 준비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O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280861785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3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(5.13~5.19)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관광 자원 리스트 검색 기능 구현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2463380568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4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(5.20~5.26)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/>
                        <a:t>중간발표 준비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056558863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5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(5.27~6.2)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관광 자원 상세 정보 조회 구현 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3784976131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6</a:t>
                      </a:r>
                      <a:r>
                        <a:rPr lang="ko-KR" altLang="en-US" sz="1700"/>
                        <a:t>주</a:t>
                      </a:r>
                      <a:r>
                        <a:rPr lang="en-US" altLang="ko-KR" sz="1700"/>
                        <a:t> (6.3~6.9)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이메일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617126197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7</a:t>
                      </a:r>
                      <a:r>
                        <a:rPr lang="ko-KR" altLang="en-US" sz="1700"/>
                        <a:t>주 </a:t>
                      </a:r>
                      <a:r>
                        <a:rPr lang="en-US" altLang="ko-KR" sz="1700"/>
                        <a:t>(6.10~6.16)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지도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635990306"/>
                  </a:ext>
                </a:extLst>
              </a:tr>
              <a:tr h="38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8</a:t>
                      </a:r>
                      <a:r>
                        <a:rPr lang="ko-KR" altLang="en-US" sz="1700"/>
                        <a:t>주 </a:t>
                      </a:r>
                      <a:r>
                        <a:rPr lang="en-US" altLang="ko-KR" sz="1700"/>
                        <a:t>(6.17~6.20)</a:t>
                      </a:r>
                      <a:endParaRPr lang="ko-KR" altLang="en-US" sz="1700"/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/>
                        <a:t>6/20 </a:t>
                      </a:r>
                      <a:r>
                        <a:rPr lang="ko-KR" altLang="en-US" sz="1700"/>
                        <a:t>과제 제출</a:t>
                      </a:r>
                    </a:p>
                  </a:txBody>
                  <a:tcPr marL="87137" marR="87137" marT="43568" marB="4356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7137" marR="87137" marT="43568" marB="43568"/>
                </a:tc>
                <a:extLst>
                  <a:ext uri="{0D108BD9-81ED-4DB2-BD59-A6C34878D82A}">
                    <a16:rowId xmlns:a16="http://schemas.microsoft.com/office/drawing/2014/main" val="172706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57892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226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Gill Sans MT</vt:lpstr>
      <vt:lpstr>갤러리</vt:lpstr>
      <vt:lpstr>관광 자원 프로그램 스크립트 언어 프로젝트</vt:lpstr>
      <vt:lpstr>목차</vt:lpstr>
      <vt:lpstr>활용데이터</vt:lpstr>
      <vt:lpstr>상세 기능</vt:lpstr>
      <vt:lpstr>예시 화면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관광 자원 프로그램 스크립트 언어 프로젝트</dc:title>
  <dc:creator>민호 차</dc:creator>
  <cp:lastModifiedBy>정만 박</cp:lastModifiedBy>
  <cp:revision>8</cp:revision>
  <dcterms:created xsi:type="dcterms:W3CDTF">2019-05-12T10:20:39Z</dcterms:created>
  <dcterms:modified xsi:type="dcterms:W3CDTF">2019-05-26T08:10:20Z</dcterms:modified>
</cp:coreProperties>
</file>