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43D29-AD90-464F-9EF1-BD4750FAD5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9B99EB-556A-48B4-929F-D3A5E8FFFE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실행 화면</a:t>
          </a:r>
          <a:endParaRPr lang="en-US" dirty="0"/>
        </a:p>
      </dgm:t>
    </dgm:pt>
    <dgm:pt modelId="{D8AB3F47-D68C-4EA5-A01B-333217B4BEDA}" type="parTrans" cxnId="{C3FDCE73-79FA-488C-8F83-77DB7684A04D}">
      <dgm:prSet/>
      <dgm:spPr/>
      <dgm:t>
        <a:bodyPr/>
        <a:lstStyle/>
        <a:p>
          <a:endParaRPr lang="en-US"/>
        </a:p>
      </dgm:t>
    </dgm:pt>
    <dgm:pt modelId="{8F2193B6-3D43-44F9-9D36-E39803577F62}" type="sibTrans" cxnId="{C3FDCE73-79FA-488C-8F83-77DB7684A04D}">
      <dgm:prSet/>
      <dgm:spPr/>
      <dgm:t>
        <a:bodyPr/>
        <a:lstStyle/>
        <a:p>
          <a:endParaRPr lang="en-US"/>
        </a:p>
      </dgm:t>
    </dgm:pt>
    <dgm:pt modelId="{F8DAF5FD-5BCB-4F50-9E95-D398F008EA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일정</a:t>
          </a:r>
          <a:endParaRPr lang="en-US" dirty="0"/>
        </a:p>
      </dgm:t>
    </dgm:pt>
    <dgm:pt modelId="{BE9F32DB-5F8F-4624-B3E2-B9D45E7E861E}" type="parTrans" cxnId="{852E4DE1-9231-4EB1-9716-012A11D03F4B}">
      <dgm:prSet/>
      <dgm:spPr/>
      <dgm:t>
        <a:bodyPr/>
        <a:lstStyle/>
        <a:p>
          <a:pPr latinLnBrk="1"/>
          <a:endParaRPr lang="ko-KR" altLang="en-US"/>
        </a:p>
      </dgm:t>
    </dgm:pt>
    <dgm:pt modelId="{2C563A51-77EA-4490-85FD-20199606BBC6}" type="sibTrans" cxnId="{852E4DE1-9231-4EB1-9716-012A11D03F4B}">
      <dgm:prSet/>
      <dgm:spPr/>
      <dgm:t>
        <a:bodyPr/>
        <a:lstStyle/>
        <a:p>
          <a:pPr latinLnBrk="1"/>
          <a:endParaRPr lang="ko-KR" altLang="en-US"/>
        </a:p>
      </dgm:t>
    </dgm:pt>
    <dgm:pt modelId="{1C56FBDD-4A7A-4563-9E5E-E92178C0DD73}" type="pres">
      <dgm:prSet presAssocID="{07843D29-AD90-464F-9EF1-BD4750FAD5F9}" presName="root" presStyleCnt="0">
        <dgm:presLayoutVars>
          <dgm:dir/>
          <dgm:resizeHandles val="exact"/>
        </dgm:presLayoutVars>
      </dgm:prSet>
      <dgm:spPr/>
    </dgm:pt>
    <dgm:pt modelId="{D03B0307-4E95-4083-AB57-1D0CA259BB79}" type="pres">
      <dgm:prSet presAssocID="{F8DAF5FD-5BCB-4F50-9E95-D398F008EA78}" presName="compNode" presStyleCnt="0"/>
      <dgm:spPr/>
    </dgm:pt>
    <dgm:pt modelId="{83930E33-7AEA-4087-AFA2-80B8A744F913}" type="pres">
      <dgm:prSet presAssocID="{F8DAF5FD-5BCB-4F50-9E95-D398F008EA78}" presName="iconBgRect" presStyleLbl="bgShp" presStyleIdx="0" presStyleCnt="2"/>
      <dgm:spPr/>
    </dgm:pt>
    <dgm:pt modelId="{FB8A875F-4931-4CE2-ACD5-344FAE4C68C2}" type="pres">
      <dgm:prSet presAssocID="{F8DAF5FD-5BCB-4F50-9E95-D398F008EA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일일 일정표 "/>
        </a:ext>
      </dgm:extLst>
    </dgm:pt>
    <dgm:pt modelId="{56A2217E-86AF-42F3-9EFE-B85C14E28860}" type="pres">
      <dgm:prSet presAssocID="{F8DAF5FD-5BCB-4F50-9E95-D398F008EA78}" presName="spaceRect" presStyleCnt="0"/>
      <dgm:spPr/>
    </dgm:pt>
    <dgm:pt modelId="{A8FB79EB-6864-4818-8B4B-1C8BF7041126}" type="pres">
      <dgm:prSet presAssocID="{F8DAF5FD-5BCB-4F50-9E95-D398F008EA78}" presName="textRect" presStyleLbl="revTx" presStyleIdx="0" presStyleCnt="2">
        <dgm:presLayoutVars>
          <dgm:chMax val="1"/>
          <dgm:chPref val="1"/>
        </dgm:presLayoutVars>
      </dgm:prSet>
      <dgm:spPr/>
    </dgm:pt>
    <dgm:pt modelId="{220CDDB1-BDBE-4AB1-A0B9-9B546397524A}" type="pres">
      <dgm:prSet presAssocID="{2C563A51-77EA-4490-85FD-20199606BBC6}" presName="sibTrans" presStyleCnt="0"/>
      <dgm:spPr/>
    </dgm:pt>
    <dgm:pt modelId="{8D0BA571-58D1-4432-9B48-FE21572D6E3A}" type="pres">
      <dgm:prSet presAssocID="{319B99EB-556A-48B4-929F-D3A5E8FFFE5E}" presName="compNode" presStyleCnt="0"/>
      <dgm:spPr/>
    </dgm:pt>
    <dgm:pt modelId="{7AB675C9-BB69-4C2C-8BCB-B56D21587E22}" type="pres">
      <dgm:prSet presAssocID="{319B99EB-556A-48B4-929F-D3A5E8FFFE5E}" presName="iconBgRect" presStyleLbl="bgShp" presStyleIdx="1" presStyleCnt="2"/>
      <dgm:spPr/>
    </dgm:pt>
    <dgm:pt modelId="{9B472B1E-6BAB-4A51-A7EF-EF6BA2CC6E48}" type="pres">
      <dgm:prSet presAssocID="{319B99EB-556A-48B4-929F-D3A5E8FFFE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B8ACFE-DFBD-49A0-BA08-0A97610273E8}" type="pres">
      <dgm:prSet presAssocID="{319B99EB-556A-48B4-929F-D3A5E8FFFE5E}" presName="spaceRect" presStyleCnt="0"/>
      <dgm:spPr/>
    </dgm:pt>
    <dgm:pt modelId="{84FCE4D5-434B-47E9-90B4-C37E1454FE30}" type="pres">
      <dgm:prSet presAssocID="{319B99EB-556A-48B4-929F-D3A5E8FFFE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840806-2C09-4BE8-BC1B-84CF9628C600}" type="presOf" srcId="{07843D29-AD90-464F-9EF1-BD4750FAD5F9}" destId="{1C56FBDD-4A7A-4563-9E5E-E92178C0DD73}" srcOrd="0" destOrd="0" presId="urn:microsoft.com/office/officeart/2018/5/layout/IconCircleLabelList"/>
    <dgm:cxn modelId="{2DDC3E19-E8CF-4085-AE21-58C8D57B1814}" type="presOf" srcId="{F8DAF5FD-5BCB-4F50-9E95-D398F008EA78}" destId="{A8FB79EB-6864-4818-8B4B-1C8BF7041126}" srcOrd="0" destOrd="0" presId="urn:microsoft.com/office/officeart/2018/5/layout/IconCircleLabelList"/>
    <dgm:cxn modelId="{C3FDCE73-79FA-488C-8F83-77DB7684A04D}" srcId="{07843D29-AD90-464F-9EF1-BD4750FAD5F9}" destId="{319B99EB-556A-48B4-929F-D3A5E8FFFE5E}" srcOrd="1" destOrd="0" parTransId="{D8AB3F47-D68C-4EA5-A01B-333217B4BEDA}" sibTransId="{8F2193B6-3D43-44F9-9D36-E39803577F62}"/>
    <dgm:cxn modelId="{1E6A96A8-58DB-450B-9132-E91D70BCFA9D}" type="presOf" srcId="{319B99EB-556A-48B4-929F-D3A5E8FFFE5E}" destId="{84FCE4D5-434B-47E9-90B4-C37E1454FE30}" srcOrd="0" destOrd="0" presId="urn:microsoft.com/office/officeart/2018/5/layout/IconCircleLabelList"/>
    <dgm:cxn modelId="{852E4DE1-9231-4EB1-9716-012A11D03F4B}" srcId="{07843D29-AD90-464F-9EF1-BD4750FAD5F9}" destId="{F8DAF5FD-5BCB-4F50-9E95-D398F008EA78}" srcOrd="0" destOrd="0" parTransId="{BE9F32DB-5F8F-4624-B3E2-B9D45E7E861E}" sibTransId="{2C563A51-77EA-4490-85FD-20199606BBC6}"/>
    <dgm:cxn modelId="{B3862435-D2AA-4174-84A1-EC6C45CE711D}" type="presParOf" srcId="{1C56FBDD-4A7A-4563-9E5E-E92178C0DD73}" destId="{D03B0307-4E95-4083-AB57-1D0CA259BB79}" srcOrd="0" destOrd="0" presId="urn:microsoft.com/office/officeart/2018/5/layout/IconCircleLabelList"/>
    <dgm:cxn modelId="{23611ACA-A8DA-4AE0-8BFC-FD1209937824}" type="presParOf" srcId="{D03B0307-4E95-4083-AB57-1D0CA259BB79}" destId="{83930E33-7AEA-4087-AFA2-80B8A744F913}" srcOrd="0" destOrd="0" presId="urn:microsoft.com/office/officeart/2018/5/layout/IconCircleLabelList"/>
    <dgm:cxn modelId="{4CC45BC3-F70C-4FBC-A6E5-9219D5384948}" type="presParOf" srcId="{D03B0307-4E95-4083-AB57-1D0CA259BB79}" destId="{FB8A875F-4931-4CE2-ACD5-344FAE4C68C2}" srcOrd="1" destOrd="0" presId="urn:microsoft.com/office/officeart/2018/5/layout/IconCircleLabelList"/>
    <dgm:cxn modelId="{902A6B53-0B84-421E-A26F-3D87FE3B2093}" type="presParOf" srcId="{D03B0307-4E95-4083-AB57-1D0CA259BB79}" destId="{56A2217E-86AF-42F3-9EFE-B85C14E28860}" srcOrd="2" destOrd="0" presId="urn:microsoft.com/office/officeart/2018/5/layout/IconCircleLabelList"/>
    <dgm:cxn modelId="{CDA0A12D-0FC7-434F-B995-720D26218E44}" type="presParOf" srcId="{D03B0307-4E95-4083-AB57-1D0CA259BB79}" destId="{A8FB79EB-6864-4818-8B4B-1C8BF7041126}" srcOrd="3" destOrd="0" presId="urn:microsoft.com/office/officeart/2018/5/layout/IconCircleLabelList"/>
    <dgm:cxn modelId="{DCA5973D-D71F-47B1-85D2-C21F25564AA5}" type="presParOf" srcId="{1C56FBDD-4A7A-4563-9E5E-E92178C0DD73}" destId="{220CDDB1-BDBE-4AB1-A0B9-9B546397524A}" srcOrd="1" destOrd="0" presId="urn:microsoft.com/office/officeart/2018/5/layout/IconCircleLabelList"/>
    <dgm:cxn modelId="{96345ACA-902C-46D8-9026-CE2E2B5BE565}" type="presParOf" srcId="{1C56FBDD-4A7A-4563-9E5E-E92178C0DD73}" destId="{8D0BA571-58D1-4432-9B48-FE21572D6E3A}" srcOrd="2" destOrd="0" presId="urn:microsoft.com/office/officeart/2018/5/layout/IconCircleLabelList"/>
    <dgm:cxn modelId="{550EF21F-D4E8-46F9-A043-AE196F01BB75}" type="presParOf" srcId="{8D0BA571-58D1-4432-9B48-FE21572D6E3A}" destId="{7AB675C9-BB69-4C2C-8BCB-B56D21587E22}" srcOrd="0" destOrd="0" presId="urn:microsoft.com/office/officeart/2018/5/layout/IconCircleLabelList"/>
    <dgm:cxn modelId="{9DD8F8EB-FA14-4258-B77E-9B4AF6E3DEAD}" type="presParOf" srcId="{8D0BA571-58D1-4432-9B48-FE21572D6E3A}" destId="{9B472B1E-6BAB-4A51-A7EF-EF6BA2CC6E48}" srcOrd="1" destOrd="0" presId="urn:microsoft.com/office/officeart/2018/5/layout/IconCircleLabelList"/>
    <dgm:cxn modelId="{68FAF53F-072A-49C0-BC65-7D32D1E26F89}" type="presParOf" srcId="{8D0BA571-58D1-4432-9B48-FE21572D6E3A}" destId="{F7B8ACFE-DFBD-49A0-BA08-0A97610273E8}" srcOrd="2" destOrd="0" presId="urn:microsoft.com/office/officeart/2018/5/layout/IconCircleLabelList"/>
    <dgm:cxn modelId="{9EC5302C-F9DB-40F2-BB48-3EEA7B223705}" type="presParOf" srcId="{8D0BA571-58D1-4432-9B48-FE21572D6E3A}" destId="{84FCE4D5-434B-47E9-90B4-C37E1454F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30E33-7AEA-4087-AFA2-80B8A744F913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A875F-4931-4CE2-ACD5-344FAE4C68C2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79EB-6864-4818-8B4B-1C8BF7041126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일정</a:t>
          </a:r>
          <a:endParaRPr lang="en-US" sz="3200" kern="1200" dirty="0"/>
        </a:p>
      </dsp:txBody>
      <dsp:txXfrm>
        <a:off x="1315390" y="2584747"/>
        <a:ext cx="3206250" cy="720000"/>
      </dsp:txXfrm>
    </dsp:sp>
    <dsp:sp modelId="{7AB675C9-BB69-4C2C-8BCB-B56D21587E22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2B1E-6BAB-4A51-A7EF-EF6BA2CC6E48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E4D5-434B-47E9-90B4-C37E1454FE30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실행 화면</a:t>
          </a:r>
          <a:endParaRPr lang="en-US" sz="3200" kern="1200" dirty="0"/>
        </a:p>
      </dsp:txBody>
      <dsp:txXfrm>
        <a:off x="5082734" y="258474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E0B2-A45A-460E-847E-49AE12B2F47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7FEE-4E5D-4246-9084-91774F45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F083-DFB8-45A7-AAF0-12D5F22990C3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8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1F6-CE41-47B0-9610-232717C6F4B0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D83-BEF5-4679-BD91-620CBC2DB64A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1D35-B81D-41FE-8639-F3D1C43D25EC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483F-7F0D-404D-BDCB-2B8BECB04475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2FE6-8EBD-45C0-9AB5-2ACED8DABF81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1A3-0D22-4B9B-A30E-CE88CCD324DD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0CC-AF51-4256-94EF-40FA4F326DD5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CA07-4A59-4809-8935-E8006ADA5D81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D53-B7FA-4A6D-A351-9A399B637754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292D9D-78AE-4AEF-ADA1-F3D110EFC835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2F3-5C80-47F6-A383-A56525EF829E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44757-FCED-4224-BF93-EE9581C4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100" dirty="0">
                <a:solidFill>
                  <a:srgbClr val="454545"/>
                </a:solidFill>
              </a:rPr>
              <a:t>관광 자원 프로그램</a:t>
            </a:r>
            <a:br>
              <a:rPr lang="en-US" altLang="ko-KR" sz="6100" dirty="0">
                <a:solidFill>
                  <a:srgbClr val="454545"/>
                </a:solidFill>
              </a:rPr>
            </a:br>
            <a:r>
              <a:rPr lang="ko-KR" altLang="en-US" sz="6100" dirty="0">
                <a:solidFill>
                  <a:srgbClr val="454545"/>
                </a:solidFill>
              </a:rPr>
              <a:t>스크립트 중간 </a:t>
            </a:r>
            <a:r>
              <a:rPr lang="ko-KR" altLang="en-US" sz="6100" dirty="0" err="1">
                <a:solidFill>
                  <a:srgbClr val="454545"/>
                </a:solidFill>
              </a:rPr>
              <a:t>재발표</a:t>
            </a:r>
            <a:endParaRPr lang="ko-KR" altLang="en-US" sz="6100" dirty="0">
              <a:solidFill>
                <a:srgbClr val="454545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05F5B-9301-4B4A-BB6D-CD9F8F9C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2015184029 </a:t>
            </a:r>
            <a:r>
              <a:rPr lang="ko-KR" altLang="en-US" sz="1300" dirty="0">
                <a:solidFill>
                  <a:schemeClr val="accent1"/>
                </a:solidFill>
              </a:rPr>
              <a:t>차민호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2015180014 </a:t>
            </a:r>
            <a:r>
              <a:rPr lang="ko-KR" altLang="en-US" sz="1300" dirty="0">
                <a:solidFill>
                  <a:schemeClr val="accent1"/>
                </a:solidFill>
              </a:rPr>
              <a:t>박정만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47D60-AC3F-4C13-8CE9-6951F95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246" y="5568972"/>
            <a:ext cx="774550" cy="50357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ko-KR" altLang="en-US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6CBD-0AFE-4E19-A272-B3E74D7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78B9DA-D49F-4DE0-A618-47D011C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5079BB5-60EF-4051-A7CD-C2C370AE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5492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117C4AA-42D3-48A3-BC8E-177D6A5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FAB51-3A02-4326-8AB1-B6AF9DF0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4094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ko-KR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C532E31-8B74-4721-BE48-8605B108B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59159"/>
              </p:ext>
            </p:extLst>
          </p:nvPr>
        </p:nvGraphicFramePr>
        <p:xfrm>
          <a:off x="1683779" y="2015732"/>
          <a:ext cx="8831822" cy="34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03">
                  <a:extLst>
                    <a:ext uri="{9D8B030D-6E8A-4147-A177-3AD203B41FA5}">
                      <a16:colId xmlns:a16="http://schemas.microsoft.com/office/drawing/2014/main" val="1713730591"/>
                    </a:ext>
                  </a:extLst>
                </a:gridCol>
                <a:gridCol w="3327042">
                  <a:extLst>
                    <a:ext uri="{9D8B030D-6E8A-4147-A177-3AD203B41FA5}">
                      <a16:colId xmlns:a16="http://schemas.microsoft.com/office/drawing/2014/main" val="395063386"/>
                    </a:ext>
                  </a:extLst>
                </a:gridCol>
                <a:gridCol w="1201270">
                  <a:extLst>
                    <a:ext uri="{9D8B030D-6E8A-4147-A177-3AD203B41FA5}">
                      <a16:colId xmlns:a16="http://schemas.microsoft.com/office/drawing/2014/main" val="2285842689"/>
                    </a:ext>
                  </a:extLst>
                </a:gridCol>
                <a:gridCol w="2259107">
                  <a:extLst>
                    <a:ext uri="{9D8B030D-6E8A-4147-A177-3AD203B41FA5}">
                      <a16:colId xmlns:a16="http://schemas.microsoft.com/office/drawing/2014/main" val="3198831851"/>
                    </a:ext>
                  </a:extLst>
                </a:gridCol>
              </a:tblGrid>
              <a:tr h="383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주차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세부 계획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시행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8753243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1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(4.29~5.5)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국가공공데이터 포털 자료조사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16280936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2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(5.6~5.12)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/>
                        <a:t>Tkinter </a:t>
                      </a:r>
                      <a:r>
                        <a:rPr lang="ko-KR" altLang="en-US" sz="1700"/>
                        <a:t>구현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기획 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80861785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3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(5.13~5.19)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리스트 검색 기능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46338056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r>
                        <a:rPr lang="ko-KR" altLang="en-US" sz="1700" dirty="0"/>
                        <a:t>주</a:t>
                      </a:r>
                      <a:r>
                        <a:rPr lang="en-US" altLang="ko-KR" sz="1700" dirty="0"/>
                        <a:t> (5.20~5.26)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상세 정보 조회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56558863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5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(5.27~6.2)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이메일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78497613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(6.3~6.9)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사진 </a:t>
                      </a:r>
                      <a:r>
                        <a:rPr lang="en-US" altLang="ko-KR" sz="1700" dirty="0"/>
                        <a:t>or </a:t>
                      </a:r>
                      <a:r>
                        <a:rPr lang="ko-KR" altLang="en-US" sz="1700" dirty="0"/>
                        <a:t>지도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617126197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7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(6.10~6.16)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버그 수정 및 보완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635990306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8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(6.17~6.20)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6/20 </a:t>
                      </a:r>
                      <a:r>
                        <a:rPr lang="ko-KR" altLang="en-US" sz="1700"/>
                        <a:t>과제 제출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72706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276FF-77D8-4A59-9116-F1F30399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latinLnBrk="0"/>
            <a:r>
              <a:rPr lang="ko-KR" altLang="en-US" sz="7200">
                <a:solidFill>
                  <a:srgbClr val="454545"/>
                </a:solidFill>
              </a:rPr>
              <a:t>실행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2F079-19AD-4B12-AE74-36ADB92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1749" y="5611472"/>
            <a:ext cx="774550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ko-KR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4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갤러리</vt:lpstr>
      <vt:lpstr>관광 자원 프로그램 스크립트 중간 재발표</vt:lpstr>
      <vt:lpstr>목차</vt:lpstr>
      <vt:lpstr>일정</vt:lpstr>
      <vt:lpstr>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 자원 프로그램 스크립트 중간 발표</dc:title>
  <dc:creator>민호 차</dc:creator>
  <cp:lastModifiedBy>정만 박</cp:lastModifiedBy>
  <cp:revision>5</cp:revision>
  <dcterms:created xsi:type="dcterms:W3CDTF">2019-05-26T09:14:39Z</dcterms:created>
  <dcterms:modified xsi:type="dcterms:W3CDTF">2019-05-28T20:30:46Z</dcterms:modified>
</cp:coreProperties>
</file>