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CFF3-B7B9-4D58-98D7-FF4103B2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스마트폰 게임 프로그래밍 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C1C76-CD95-4879-BE50-ED0E584D5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2015180005 </a:t>
            </a:r>
            <a:r>
              <a:rPr lang="ko-KR" altLang="en-US" dirty="0" err="1"/>
              <a:t>김영완</a:t>
            </a:r>
            <a:endParaRPr lang="en-US" altLang="ko-KR" dirty="0"/>
          </a:p>
          <a:p>
            <a:r>
              <a:rPr lang="en-US" altLang="ko-KR" dirty="0"/>
              <a:t>2015180014 </a:t>
            </a:r>
            <a:r>
              <a:rPr lang="ko-KR" altLang="en-US" dirty="0"/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20296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BC65C-E662-4F75-8F9E-1CD5DDD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A243A-46F2-4370-BE85-8CBBE973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0164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6135-157A-4568-8BA4-B22A35A6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3E7A-214C-4E86-8CC1-11B4D977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코로나</a:t>
            </a:r>
            <a:r>
              <a:rPr lang="en-US" altLang="ko-KR" dirty="0"/>
              <a:t>19</a:t>
            </a:r>
            <a:r>
              <a:rPr lang="ko-KR" altLang="en-US" dirty="0"/>
              <a:t>가 이슈가 되면서 많은 사람들로부터 코로나에 대한 정보의  수요가 증가하고 있음에 따라 그 정보들 중 마스크를 판매하고 있는 곳의 위치 및 코로나</a:t>
            </a:r>
            <a:r>
              <a:rPr lang="en-US" altLang="ko-KR" dirty="0"/>
              <a:t>19 </a:t>
            </a:r>
            <a:r>
              <a:rPr lang="ko-KR" altLang="en-US" dirty="0"/>
              <a:t>검진이 가능한 병원에 대한 것들을 다룰 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848B-0044-4E86-9084-0E0A182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63C16-8F68-44B5-B9A7-D3DEB456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건강보험심사평가원 코로나</a:t>
            </a:r>
            <a:r>
              <a:rPr lang="en-US" altLang="ko-KR" dirty="0"/>
              <a:t>-19 </a:t>
            </a:r>
            <a:r>
              <a:rPr lang="ko-KR" altLang="en-US" dirty="0"/>
              <a:t>병원 정보</a:t>
            </a:r>
            <a:r>
              <a:rPr lang="en-US" altLang="ko-KR" dirty="0"/>
              <a:t>(XML)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좌표 기준 판매처별 공적 마스크 판매정보 제공 서비스</a:t>
            </a:r>
            <a:r>
              <a:rPr lang="en-US" altLang="ko-KR" dirty="0"/>
              <a:t>(JSON/LINK)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21AE69BC-BEB1-4B75-A494-C5E9E2F5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33" y="156733"/>
            <a:ext cx="3166031" cy="544331"/>
          </a:xfrm>
        </p:spPr>
        <p:txBody>
          <a:bodyPr vert="horz" lIns="228600" tIns="228600" rIns="228600" bIns="0" rtlCol="0" anchor="b">
            <a:noAutofit/>
          </a:bodyPr>
          <a:lstStyle/>
          <a:p>
            <a:pPr algn="l" latinLnBrk="0">
              <a:lnSpc>
                <a:spcPct val="80000"/>
              </a:lnSpc>
            </a:pPr>
            <a:r>
              <a:rPr lang="ko-KR" altLang="en-US" sz="3000">
                <a:solidFill>
                  <a:schemeClr val="accent1"/>
                </a:solidFill>
              </a:rPr>
              <a:t>스토리보드 설계</a:t>
            </a:r>
            <a:endParaRPr lang="en-US" altLang="ko-KR" sz="3000" dirty="0">
              <a:solidFill>
                <a:schemeClr val="accent1"/>
              </a:solidFill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5D7B03-42A6-49E5-B00B-23F7376F47C0}"/>
              </a:ext>
            </a:extLst>
          </p:cNvPr>
          <p:cNvSpPr/>
          <p:nvPr/>
        </p:nvSpPr>
        <p:spPr>
          <a:xfrm>
            <a:off x="159287" y="2442142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0BAEBE-7735-450A-BC43-3EC8EFE2DA29}"/>
              </a:ext>
            </a:extLst>
          </p:cNvPr>
          <p:cNvSpPr/>
          <p:nvPr/>
        </p:nvSpPr>
        <p:spPr>
          <a:xfrm>
            <a:off x="2711459" y="859873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시도 선택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그래프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637BBB3-A22B-4D1A-AF4B-CA835A4D8EE1}"/>
              </a:ext>
            </a:extLst>
          </p:cNvPr>
          <p:cNvSpPr/>
          <p:nvPr/>
        </p:nvSpPr>
        <p:spPr>
          <a:xfrm>
            <a:off x="2695316" y="4117818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시도 선택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그래프 출력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81AB683-81D0-434A-AEF2-40A398D15AE1}"/>
              </a:ext>
            </a:extLst>
          </p:cNvPr>
          <p:cNvSpPr/>
          <p:nvPr/>
        </p:nvSpPr>
        <p:spPr>
          <a:xfrm>
            <a:off x="4637051" y="859873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구군 선택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21C272-E323-4930-8EB2-704607106508}"/>
              </a:ext>
            </a:extLst>
          </p:cNvPr>
          <p:cNvSpPr/>
          <p:nvPr/>
        </p:nvSpPr>
        <p:spPr>
          <a:xfrm>
            <a:off x="4630181" y="4117818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구군 선택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D6A00A2-D880-42A9-893B-806C86A6B3A3}"/>
              </a:ext>
            </a:extLst>
          </p:cNvPr>
          <p:cNvSpPr/>
          <p:nvPr/>
        </p:nvSpPr>
        <p:spPr>
          <a:xfrm>
            <a:off x="6562643" y="857480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구분 코드 선택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0415B5-E420-42B6-B4E5-937AEB5D7FB4}"/>
              </a:ext>
            </a:extLst>
          </p:cNvPr>
          <p:cNvSpPr/>
          <p:nvPr/>
        </p:nvSpPr>
        <p:spPr>
          <a:xfrm>
            <a:off x="6582647" y="4123705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약국</a:t>
            </a:r>
            <a:r>
              <a:rPr lang="en-US" altLang="ko-KR" dirty="0"/>
              <a:t>, </a:t>
            </a:r>
            <a:r>
              <a:rPr lang="ko-KR" altLang="en-US" dirty="0"/>
              <a:t>우체국 목록 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16DD06-AAEF-4C16-A7B0-440ADF618FFA}"/>
              </a:ext>
            </a:extLst>
          </p:cNvPr>
          <p:cNvSpPr/>
          <p:nvPr/>
        </p:nvSpPr>
        <p:spPr>
          <a:xfrm>
            <a:off x="8494186" y="879070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진료소 목록 출력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3842DE-C7EB-4A7F-B7DF-42A166C38865}"/>
              </a:ext>
            </a:extLst>
          </p:cNvPr>
          <p:cNvSpPr/>
          <p:nvPr/>
        </p:nvSpPr>
        <p:spPr>
          <a:xfrm>
            <a:off x="8494186" y="4102359"/>
            <a:ext cx="1211032" cy="23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B50FCC9-2E6E-4451-A47C-B5369D6218DE}"/>
              </a:ext>
            </a:extLst>
          </p:cNvPr>
          <p:cNvSpPr/>
          <p:nvPr/>
        </p:nvSpPr>
        <p:spPr>
          <a:xfrm rot="19005034">
            <a:off x="1369197" y="2709852"/>
            <a:ext cx="1305507" cy="572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코로나</a:t>
            </a:r>
            <a:r>
              <a:rPr lang="en-US" altLang="ko-KR" sz="1000" dirty="0"/>
              <a:t>19 </a:t>
            </a:r>
            <a:r>
              <a:rPr lang="ko-KR" altLang="en-US" sz="1000" dirty="0"/>
              <a:t>진료소</a:t>
            </a: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AFEAE16A-79F8-4454-A5C3-6072DAB97504}"/>
              </a:ext>
            </a:extLst>
          </p:cNvPr>
          <p:cNvSpPr/>
          <p:nvPr/>
        </p:nvSpPr>
        <p:spPr>
          <a:xfrm rot="2611756">
            <a:off x="1388135" y="3997960"/>
            <a:ext cx="1305507" cy="572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0" dirty="0"/>
              <a:t>마스크 판매처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8DF5146-9EB7-43DB-9FB0-83F06A938636}"/>
              </a:ext>
            </a:extLst>
          </p:cNvPr>
          <p:cNvSpPr/>
          <p:nvPr/>
        </p:nvSpPr>
        <p:spPr>
          <a:xfrm>
            <a:off x="4068661" y="1780905"/>
            <a:ext cx="404084" cy="44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B803C768-EDF1-47AF-BE76-9525153A6D1D}"/>
              </a:ext>
            </a:extLst>
          </p:cNvPr>
          <p:cNvSpPr/>
          <p:nvPr/>
        </p:nvSpPr>
        <p:spPr>
          <a:xfrm>
            <a:off x="4052863" y="5061298"/>
            <a:ext cx="404084" cy="44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CD8C1B86-1010-4281-B4A1-8158EEDCE921}"/>
              </a:ext>
            </a:extLst>
          </p:cNvPr>
          <p:cNvSpPr/>
          <p:nvPr/>
        </p:nvSpPr>
        <p:spPr>
          <a:xfrm>
            <a:off x="6061053" y="5035130"/>
            <a:ext cx="404084" cy="44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16FFC3F1-8129-49A1-97E4-6631EABE97C0}"/>
              </a:ext>
            </a:extLst>
          </p:cNvPr>
          <p:cNvSpPr/>
          <p:nvPr/>
        </p:nvSpPr>
        <p:spPr>
          <a:xfrm>
            <a:off x="6011705" y="1824700"/>
            <a:ext cx="404084" cy="44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8CCB7108-56C3-43E8-8FE4-DD54014F4ACF}"/>
              </a:ext>
            </a:extLst>
          </p:cNvPr>
          <p:cNvSpPr/>
          <p:nvPr/>
        </p:nvSpPr>
        <p:spPr>
          <a:xfrm>
            <a:off x="7975324" y="1824700"/>
            <a:ext cx="404084" cy="44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E40BD6B-B4F2-4DB4-81C9-6DDC3B5DBA7F}"/>
              </a:ext>
            </a:extLst>
          </p:cNvPr>
          <p:cNvSpPr/>
          <p:nvPr/>
        </p:nvSpPr>
        <p:spPr>
          <a:xfrm>
            <a:off x="7961753" y="5036636"/>
            <a:ext cx="404084" cy="44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9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75B8949-4751-4D71-8F6D-3A857DCA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95"/>
            <a:ext cx="2453096" cy="64428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03E336-C16D-4BCA-944B-9D0DF596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85805"/>
              </p:ext>
            </p:extLst>
          </p:nvPr>
        </p:nvGraphicFramePr>
        <p:xfrm>
          <a:off x="283881" y="699247"/>
          <a:ext cx="11486776" cy="560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07">
                  <a:extLst>
                    <a:ext uri="{9D8B030D-6E8A-4147-A177-3AD203B41FA5}">
                      <a16:colId xmlns:a16="http://schemas.microsoft.com/office/drawing/2014/main" val="827114656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2147448830"/>
                    </a:ext>
                  </a:extLst>
                </a:gridCol>
                <a:gridCol w="5396753">
                  <a:extLst>
                    <a:ext uri="{9D8B030D-6E8A-4147-A177-3AD203B41FA5}">
                      <a16:colId xmlns:a16="http://schemas.microsoft.com/office/drawing/2014/main" val="90774940"/>
                    </a:ext>
                  </a:extLst>
                </a:gridCol>
                <a:gridCol w="1201269">
                  <a:extLst>
                    <a:ext uri="{9D8B030D-6E8A-4147-A177-3AD203B41FA5}">
                      <a16:colId xmlns:a16="http://schemas.microsoft.com/office/drawing/2014/main" val="17359044"/>
                    </a:ext>
                  </a:extLst>
                </a:gridCol>
              </a:tblGrid>
              <a:tr h="622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63931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1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(4.2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7~5.3)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Xml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Json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모듈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완료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활용사례조사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4368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2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(5.4~5.10)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상세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방법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역할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분담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Xml, Json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을 통한 마스크 정보 및 검진 가능 병원 정보 제공</a:t>
                      </a:r>
                      <a:endParaRPr sz="1600" b="0" dirty="0">
                        <a:latin typeface="+mj-ea"/>
                        <a:ea typeface="+mj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597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3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(5.11~5.17)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14223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4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(5.18~5.31)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>
                          <a:solidFill>
                            <a:srgbClr val="FF2600"/>
                          </a:solidFill>
                          <a:latin typeface="+mj-ea"/>
                          <a:ea typeface="+mj-ea"/>
                        </a:rPr>
                        <a:t>기획발표</a:t>
                      </a:r>
                      <a:r>
                        <a:rPr b="1" dirty="0">
                          <a:solidFill>
                            <a:srgbClr val="FF26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5/28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마스크 판매처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코로나 검진 가능 병원 정보 추출 및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YouTube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9377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5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(6.1~6.7)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, Speech, Animation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,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Speech, Animation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04354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6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(6.8~6.14)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중간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시연</a:t>
                      </a:r>
                      <a:r>
                        <a:rPr dirty="0">
                          <a:latin typeface="+mj-ea"/>
                          <a:ea typeface="+mj-ea"/>
                        </a:rPr>
                        <a:t> 발표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>
                          <a:latin typeface="+mj-ea"/>
                          <a:ea typeface="+mj-ea"/>
                        </a:rPr>
                        <a:t>Core Graphics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사진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그래프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등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추가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기능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및 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YouTube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12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7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(6.15~6.21)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sz="1600" b="0"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</a:rPr>
                        <a:t>기능 구현</a:t>
                      </a:r>
                      <a:endParaRPr sz="1600" b="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2475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8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(6.22~6.28)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최종구현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발표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6/25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 err="1">
                          <a:latin typeface="+mj-ea"/>
                          <a:ea typeface="+mj-ea"/>
                        </a:rPr>
                        <a:t>Youtube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활용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최종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시연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2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269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아틀라스</vt:lpstr>
      <vt:lpstr>스마트폰 게임 프로그래밍 기획발표</vt:lpstr>
      <vt:lpstr>목차</vt:lpstr>
      <vt:lpstr>개발 목표</vt:lpstr>
      <vt:lpstr>활용 API</vt:lpstr>
      <vt:lpstr>스토리보드 설계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기획발표</dc:title>
  <dc:creator>박정만</dc:creator>
  <cp:lastModifiedBy>박정만</cp:lastModifiedBy>
  <cp:revision>2</cp:revision>
  <dcterms:created xsi:type="dcterms:W3CDTF">2020-05-26T13:31:46Z</dcterms:created>
  <dcterms:modified xsi:type="dcterms:W3CDTF">2020-05-26T13:48:11Z</dcterms:modified>
</cp:coreProperties>
</file>