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FCFF3-B7B9-4D58-98D7-FF4103B21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스마트폰 게임 프로그래밍 기획발표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1C1C76-CD95-4879-BE50-ED0E584D5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2015180005 </a:t>
            </a:r>
            <a:r>
              <a:rPr lang="ko-KR" altLang="en-US" dirty="0" err="1"/>
              <a:t>김영완</a:t>
            </a:r>
            <a:endParaRPr lang="en-US" altLang="ko-KR" dirty="0"/>
          </a:p>
          <a:p>
            <a:r>
              <a:rPr lang="en-US" altLang="ko-KR" dirty="0"/>
              <a:t>2015180014 </a:t>
            </a:r>
            <a:r>
              <a:rPr lang="ko-KR" altLang="en-US" dirty="0"/>
              <a:t>박정만</a:t>
            </a:r>
          </a:p>
        </p:txBody>
      </p:sp>
    </p:spTree>
    <p:extLst>
      <p:ext uri="{BB962C8B-B14F-4D97-AF65-F5344CB8AC3E}">
        <p14:creationId xmlns:p14="http://schemas.microsoft.com/office/powerpoint/2010/main" val="202963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BC65C-E662-4F75-8F9E-1CD5DDDD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4A243A-46F2-4370-BE85-8CBBE973A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  <a:endParaRPr lang="en-US" altLang="ko-KR" dirty="0"/>
          </a:p>
          <a:p>
            <a:r>
              <a:rPr lang="ko-KR" altLang="en-US" dirty="0"/>
              <a:t>활용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스토리보드 설계</a:t>
            </a:r>
            <a:endParaRPr lang="en-US" altLang="ko-KR" dirty="0"/>
          </a:p>
          <a:p>
            <a:r>
              <a:rPr lang="ko-KR" altLang="en-US" dirty="0"/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301641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56135-157A-4568-8BA4-B22A35A6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B33E7A-214C-4E86-8CC1-11B4D977B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코로나</a:t>
            </a:r>
            <a:r>
              <a:rPr lang="en-US" altLang="ko-KR" dirty="0"/>
              <a:t>19</a:t>
            </a:r>
            <a:r>
              <a:rPr lang="ko-KR" altLang="en-US" dirty="0"/>
              <a:t>가 이슈가 되면서 많은 사람들로부터 코로나에 대한 정보의  수요가 증가하고 있음에 따라 그 정보들 중 마스크를 판매하고 있는 곳의 위치 및 코로나</a:t>
            </a:r>
            <a:r>
              <a:rPr lang="en-US" altLang="ko-KR" dirty="0"/>
              <a:t>19 </a:t>
            </a:r>
            <a:r>
              <a:rPr lang="ko-KR" altLang="en-US" dirty="0"/>
              <a:t>검진이 가능한 병원에 대한 것들을 다룰  예정이다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4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A848B-0044-4E86-9084-0E0A18278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763C16-8F68-44B5-B9A7-D3DEB456C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건강보험심사평가원 코로나</a:t>
            </a:r>
            <a:r>
              <a:rPr lang="en-US" altLang="ko-KR" dirty="0"/>
              <a:t>-19 </a:t>
            </a:r>
            <a:r>
              <a:rPr lang="ko-KR" altLang="en-US" dirty="0"/>
              <a:t>병원 정보</a:t>
            </a:r>
            <a:r>
              <a:rPr lang="en-US" altLang="ko-KR" dirty="0"/>
              <a:t>(XML)</a:t>
            </a:r>
          </a:p>
          <a:p>
            <a:r>
              <a:rPr lang="ko-KR" altLang="en-US" dirty="0"/>
              <a:t>주소</a:t>
            </a:r>
            <a:r>
              <a:rPr lang="en-US" altLang="ko-KR" dirty="0"/>
              <a:t>/</a:t>
            </a:r>
            <a:r>
              <a:rPr lang="ko-KR" altLang="en-US" dirty="0"/>
              <a:t>좌표 기준 판매처별 공적 마스크 판매정보 제공 서비스</a:t>
            </a:r>
            <a:r>
              <a:rPr lang="en-US" altLang="ko-KR" dirty="0"/>
              <a:t>(JSON/LINK)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590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EC4C769-C5D2-4651-9310-A3601AF29239}"/>
              </a:ext>
            </a:extLst>
          </p:cNvPr>
          <p:cNvSpPr/>
          <p:nvPr/>
        </p:nvSpPr>
        <p:spPr>
          <a:xfrm>
            <a:off x="9422078" y="1792498"/>
            <a:ext cx="2457398" cy="371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2BF6F32-541E-4FAB-8E57-4B37615DED38}"/>
              </a:ext>
            </a:extLst>
          </p:cNvPr>
          <p:cNvSpPr/>
          <p:nvPr/>
        </p:nvSpPr>
        <p:spPr>
          <a:xfrm>
            <a:off x="6243532" y="1809256"/>
            <a:ext cx="2457398" cy="371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553B9B2-5AD3-4324-837D-DC60B595F940}"/>
              </a:ext>
            </a:extLst>
          </p:cNvPr>
          <p:cNvSpPr/>
          <p:nvPr/>
        </p:nvSpPr>
        <p:spPr>
          <a:xfrm>
            <a:off x="3126679" y="1792498"/>
            <a:ext cx="2457398" cy="371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FE962E9-63BF-4779-811C-C06E6659FED3}"/>
              </a:ext>
            </a:extLst>
          </p:cNvPr>
          <p:cNvSpPr/>
          <p:nvPr/>
        </p:nvSpPr>
        <p:spPr>
          <a:xfrm>
            <a:off x="37061" y="1768502"/>
            <a:ext cx="2457398" cy="371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21AE69BC-BEB1-4B75-A494-C5E9E2F5B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33" y="156733"/>
            <a:ext cx="6810496" cy="544331"/>
          </a:xfrm>
        </p:spPr>
        <p:txBody>
          <a:bodyPr vert="horz" lIns="228600" tIns="228600" rIns="228600" bIns="0" rtlCol="0" anchor="b">
            <a:noAutofit/>
          </a:bodyPr>
          <a:lstStyle/>
          <a:p>
            <a:pPr algn="l" latinLnBrk="0">
              <a:lnSpc>
                <a:spcPct val="80000"/>
              </a:lnSpc>
            </a:pPr>
            <a:r>
              <a:rPr lang="ko-KR" altLang="en-US" sz="3000" dirty="0">
                <a:solidFill>
                  <a:schemeClr val="accent1"/>
                </a:solidFill>
              </a:rPr>
              <a:t>스토리보드 설계</a:t>
            </a:r>
            <a:r>
              <a:rPr lang="en-US" altLang="ko-KR" sz="3000" dirty="0">
                <a:solidFill>
                  <a:schemeClr val="accent1"/>
                </a:solidFill>
              </a:rPr>
              <a:t>(</a:t>
            </a:r>
            <a:r>
              <a:rPr lang="ko-KR" altLang="en-US" sz="3000" dirty="0">
                <a:solidFill>
                  <a:schemeClr val="accent1"/>
                </a:solidFill>
              </a:rPr>
              <a:t>마스크 판매 정보</a:t>
            </a:r>
            <a:r>
              <a:rPr lang="en-US" altLang="ko-KR" sz="3000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AF0573-B4F1-46DB-AC3E-223D20C2F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70" y="2005954"/>
            <a:ext cx="2174683" cy="3251365"/>
          </a:xfrm>
          <a:prstGeom prst="rect">
            <a:avLst/>
          </a:prstGeom>
        </p:spPr>
      </p:pic>
      <p:pic>
        <p:nvPicPr>
          <p:cNvPr id="29" name="그림 28" descr="스크린샷이(가) 표시된 사진&#10;&#10;자동 생성된 설명">
            <a:extLst>
              <a:ext uri="{FF2B5EF4-FFF2-40B4-BE49-F238E27FC236}">
                <a16:creationId xmlns:a16="http://schemas.microsoft.com/office/drawing/2014/main" id="{CBF4FA3B-272A-48AF-9606-C0970182C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570" y="1998041"/>
            <a:ext cx="2299663" cy="3410685"/>
          </a:xfrm>
          <a:prstGeom prst="rect">
            <a:avLst/>
          </a:prstGeom>
        </p:spPr>
      </p:pic>
      <p:pic>
        <p:nvPicPr>
          <p:cNvPr id="36" name="그림 35" descr="스크린샷이(가) 표시된 사진&#10;&#10;자동 생성된 설명">
            <a:extLst>
              <a:ext uri="{FF2B5EF4-FFF2-40B4-BE49-F238E27FC236}">
                <a16:creationId xmlns:a16="http://schemas.microsoft.com/office/drawing/2014/main" id="{DF330724-985E-49C1-BC32-29A08A2BA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829" y="2064315"/>
            <a:ext cx="2285227" cy="3344411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8AB63F00-E1EB-4297-9BB5-100E6D672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6381" y="1950132"/>
            <a:ext cx="2222570" cy="3472322"/>
          </a:xfrm>
          <a:prstGeom prst="rect">
            <a:avLst/>
          </a:prstGeom>
        </p:spPr>
      </p:pic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1A9842BB-69A2-4438-A631-FEF2DD54ACB0}"/>
              </a:ext>
            </a:extLst>
          </p:cNvPr>
          <p:cNvSpPr/>
          <p:nvPr/>
        </p:nvSpPr>
        <p:spPr>
          <a:xfrm>
            <a:off x="2531927" y="3121210"/>
            <a:ext cx="543105" cy="615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화살표: 오른쪽 84">
            <a:extLst>
              <a:ext uri="{FF2B5EF4-FFF2-40B4-BE49-F238E27FC236}">
                <a16:creationId xmlns:a16="http://schemas.microsoft.com/office/drawing/2014/main" id="{4B680A3D-D6C7-4D7F-BF9A-2D079D53FEBB}"/>
              </a:ext>
            </a:extLst>
          </p:cNvPr>
          <p:cNvSpPr/>
          <p:nvPr/>
        </p:nvSpPr>
        <p:spPr>
          <a:xfrm>
            <a:off x="5630044" y="3172439"/>
            <a:ext cx="543105" cy="615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화살표: 오른쪽 85">
            <a:extLst>
              <a:ext uri="{FF2B5EF4-FFF2-40B4-BE49-F238E27FC236}">
                <a16:creationId xmlns:a16="http://schemas.microsoft.com/office/drawing/2014/main" id="{A88C0863-EDC8-4422-A927-A57C442B35A2}"/>
              </a:ext>
            </a:extLst>
          </p:cNvPr>
          <p:cNvSpPr/>
          <p:nvPr/>
        </p:nvSpPr>
        <p:spPr>
          <a:xfrm>
            <a:off x="8804771" y="3172439"/>
            <a:ext cx="543105" cy="615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 descr="그리기이(가) 표시된 사진&#10;&#10;자동 생성된 설명">
            <a:extLst>
              <a:ext uri="{FF2B5EF4-FFF2-40B4-BE49-F238E27FC236}">
                <a16:creationId xmlns:a16="http://schemas.microsoft.com/office/drawing/2014/main" id="{F25E8CDF-4665-4C19-B97B-5F3028E35D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049" y="4295502"/>
            <a:ext cx="1743192" cy="87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9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D40A97D-4538-4AFA-A3B1-AC74810E8E87}"/>
              </a:ext>
            </a:extLst>
          </p:cNvPr>
          <p:cNvSpPr/>
          <p:nvPr/>
        </p:nvSpPr>
        <p:spPr>
          <a:xfrm>
            <a:off x="37061" y="1768502"/>
            <a:ext cx="2457398" cy="371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AFB9D2E-D336-4744-A185-77E75C078B2B}"/>
              </a:ext>
            </a:extLst>
          </p:cNvPr>
          <p:cNvSpPr/>
          <p:nvPr/>
        </p:nvSpPr>
        <p:spPr>
          <a:xfrm>
            <a:off x="3170622" y="1820935"/>
            <a:ext cx="2529774" cy="371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21AE69BC-BEB1-4B75-A494-C5E9E2F5B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33" y="156733"/>
            <a:ext cx="6810496" cy="544331"/>
          </a:xfrm>
        </p:spPr>
        <p:txBody>
          <a:bodyPr vert="horz" lIns="228600" tIns="228600" rIns="228600" bIns="0" rtlCol="0" anchor="b">
            <a:noAutofit/>
          </a:bodyPr>
          <a:lstStyle/>
          <a:p>
            <a:pPr algn="l" latinLnBrk="0">
              <a:lnSpc>
                <a:spcPct val="80000"/>
              </a:lnSpc>
            </a:pPr>
            <a:r>
              <a:rPr lang="ko-KR" altLang="en-US" sz="3000" dirty="0">
                <a:solidFill>
                  <a:schemeClr val="accent1"/>
                </a:solidFill>
              </a:rPr>
              <a:t>스토리보드 설계</a:t>
            </a:r>
            <a:r>
              <a:rPr lang="en-US" altLang="ko-KR" sz="3000" dirty="0">
                <a:solidFill>
                  <a:schemeClr val="accent1"/>
                </a:solidFill>
              </a:rPr>
              <a:t>(</a:t>
            </a:r>
            <a:r>
              <a:rPr lang="ko-KR" altLang="en-US" sz="3000" dirty="0">
                <a:solidFill>
                  <a:schemeClr val="accent1"/>
                </a:solidFill>
              </a:rPr>
              <a:t>코로나</a:t>
            </a:r>
            <a:r>
              <a:rPr lang="en-US" altLang="ko-KR" sz="3000" dirty="0">
                <a:solidFill>
                  <a:schemeClr val="accent1"/>
                </a:solidFill>
              </a:rPr>
              <a:t>-19 </a:t>
            </a:r>
            <a:r>
              <a:rPr lang="ko-KR" altLang="en-US" sz="3000" dirty="0">
                <a:solidFill>
                  <a:schemeClr val="accent1"/>
                </a:solidFill>
              </a:rPr>
              <a:t>병원 정보</a:t>
            </a:r>
            <a:r>
              <a:rPr lang="en-US" altLang="ko-KR" sz="3000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1534B4D8-C66A-4288-AE23-5332EF408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06" y="1984737"/>
            <a:ext cx="2212952" cy="3308581"/>
          </a:xfrm>
          <a:prstGeom prst="rect">
            <a:avLst/>
          </a:prstGeom>
        </p:spPr>
      </p:pic>
      <p:pic>
        <p:nvPicPr>
          <p:cNvPr id="59" name="그림 58" descr="스크린샷이(가) 표시된 사진&#10;&#10;자동 생성된 설명">
            <a:extLst>
              <a:ext uri="{FF2B5EF4-FFF2-40B4-BE49-F238E27FC236}">
                <a16:creationId xmlns:a16="http://schemas.microsoft.com/office/drawing/2014/main" id="{B1CE7E13-6CAA-4166-BD5F-A126A9A18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094" y="1998041"/>
            <a:ext cx="2299663" cy="3410685"/>
          </a:xfrm>
          <a:prstGeom prst="rect">
            <a:avLst/>
          </a:prstGeom>
        </p:spPr>
      </p:pic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98EADED9-92D5-47A3-A45D-E1468B58C30D}"/>
              </a:ext>
            </a:extLst>
          </p:cNvPr>
          <p:cNvSpPr/>
          <p:nvPr/>
        </p:nvSpPr>
        <p:spPr>
          <a:xfrm>
            <a:off x="2612045" y="3193576"/>
            <a:ext cx="543105" cy="615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C970BE81-B77A-4C28-9FAC-84F9DAAE545A}"/>
              </a:ext>
            </a:extLst>
          </p:cNvPr>
          <p:cNvSpPr/>
          <p:nvPr/>
        </p:nvSpPr>
        <p:spPr>
          <a:xfrm>
            <a:off x="5772586" y="3215575"/>
            <a:ext cx="543105" cy="615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D2D7F6C1-3F0F-4B44-993D-24EF0B45FC36}"/>
              </a:ext>
            </a:extLst>
          </p:cNvPr>
          <p:cNvSpPr/>
          <p:nvPr/>
        </p:nvSpPr>
        <p:spPr>
          <a:xfrm>
            <a:off x="8972852" y="3228235"/>
            <a:ext cx="543105" cy="615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FF3C9E-590E-4DAE-A734-CE31E8C9A37F}"/>
              </a:ext>
            </a:extLst>
          </p:cNvPr>
          <p:cNvSpPr/>
          <p:nvPr/>
        </p:nvSpPr>
        <p:spPr>
          <a:xfrm>
            <a:off x="6369692" y="1807671"/>
            <a:ext cx="2529774" cy="371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1B13F04B-81A0-46F5-A2E0-682AD67EA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265" y="1942770"/>
            <a:ext cx="2221393" cy="3470483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026A3579-4EE0-4F29-863C-53418F59DFF7}"/>
              </a:ext>
            </a:extLst>
          </p:cNvPr>
          <p:cNvSpPr/>
          <p:nvPr/>
        </p:nvSpPr>
        <p:spPr>
          <a:xfrm>
            <a:off x="9562564" y="1769373"/>
            <a:ext cx="2529774" cy="371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1C754E5-1CEA-4257-81D9-61EA7B56C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0270" y="1873423"/>
            <a:ext cx="2334482" cy="3557661"/>
          </a:xfrm>
          <a:prstGeom prst="rect">
            <a:avLst/>
          </a:prstGeom>
        </p:spPr>
      </p:pic>
      <p:pic>
        <p:nvPicPr>
          <p:cNvPr id="66" name="그림 65" descr="그리기이(가) 표시된 사진&#10;&#10;자동 생성된 설명">
            <a:extLst>
              <a:ext uri="{FF2B5EF4-FFF2-40B4-BE49-F238E27FC236}">
                <a16:creationId xmlns:a16="http://schemas.microsoft.com/office/drawing/2014/main" id="{8F0F87C8-110F-47EE-8F96-B0538514BB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689" y="4322663"/>
            <a:ext cx="1743192" cy="87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0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75B8949-4751-4D71-8F6D-3A857DCA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995"/>
            <a:ext cx="2453096" cy="644287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개발 일정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E03E336-C16D-4BCA-944B-9D0DF596F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485805"/>
              </p:ext>
            </p:extLst>
          </p:nvPr>
        </p:nvGraphicFramePr>
        <p:xfrm>
          <a:off x="283881" y="699247"/>
          <a:ext cx="11486776" cy="560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107">
                  <a:extLst>
                    <a:ext uri="{9D8B030D-6E8A-4147-A177-3AD203B41FA5}">
                      <a16:colId xmlns:a16="http://schemas.microsoft.com/office/drawing/2014/main" val="827114656"/>
                    </a:ext>
                  </a:extLst>
                </a:gridCol>
                <a:gridCol w="3137647">
                  <a:extLst>
                    <a:ext uri="{9D8B030D-6E8A-4147-A177-3AD203B41FA5}">
                      <a16:colId xmlns:a16="http://schemas.microsoft.com/office/drawing/2014/main" val="2147448830"/>
                    </a:ext>
                  </a:extLst>
                </a:gridCol>
                <a:gridCol w="5396753">
                  <a:extLst>
                    <a:ext uri="{9D8B030D-6E8A-4147-A177-3AD203B41FA5}">
                      <a16:colId xmlns:a16="http://schemas.microsoft.com/office/drawing/2014/main" val="90774940"/>
                    </a:ext>
                  </a:extLst>
                </a:gridCol>
                <a:gridCol w="1201269">
                  <a:extLst>
                    <a:ext uri="{9D8B030D-6E8A-4147-A177-3AD203B41FA5}">
                      <a16:colId xmlns:a16="http://schemas.microsoft.com/office/drawing/2014/main" val="17359044"/>
                    </a:ext>
                  </a:extLst>
                </a:gridCol>
              </a:tblGrid>
              <a:tr h="6225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863931"/>
                  </a:ext>
                </a:extLst>
              </a:tr>
              <a:tr h="622549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1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주 </a:t>
                      </a:r>
                      <a:endParaRPr lang="en-US" altLang="ko-KR" dirty="0">
                        <a:latin typeface="+mj-ea"/>
                        <a:ea typeface="+mj-ea"/>
                        <a:cs typeface="굴림"/>
                        <a:sym typeface="굴림"/>
                      </a:endParaRPr>
                    </a:p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(4.2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7~5.3)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 err="1">
                          <a:latin typeface="+mj-ea"/>
                          <a:ea typeface="+mj-ea"/>
                        </a:rPr>
                        <a:t>OpenAPI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조사</a:t>
                      </a:r>
                      <a:endParaRPr dirty="0">
                        <a:latin typeface="+mj-ea"/>
                        <a:ea typeface="+mj-ea"/>
                        <a:cs typeface="굴림"/>
                        <a:sym typeface="굴림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Xml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, Json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모듈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조사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완료</a:t>
                      </a:r>
                      <a:endParaRPr dirty="0">
                        <a:latin typeface="+mj-ea"/>
                        <a:ea typeface="+mj-ea"/>
                        <a:cs typeface="굴림"/>
                        <a:sym typeface="굴림"/>
                      </a:endParaRPr>
                    </a:p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>
                          <a:latin typeface="+mj-ea"/>
                          <a:ea typeface="+mj-ea"/>
                        </a:rPr>
                        <a:t>국가공공데이터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포털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활용사례조사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843682"/>
                  </a:ext>
                </a:extLst>
              </a:tr>
              <a:tr h="622549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2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주 </a:t>
                      </a:r>
                      <a:endParaRPr lang="en-US" altLang="ko-KR" dirty="0">
                        <a:latin typeface="+mj-ea"/>
                        <a:ea typeface="+mj-ea"/>
                        <a:cs typeface="굴림"/>
                        <a:sym typeface="굴림"/>
                      </a:endParaRPr>
                    </a:p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(5.4~5.10)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>
                          <a:latin typeface="+mj-ea"/>
                          <a:ea typeface="+mj-ea"/>
                        </a:rPr>
                        <a:t>상세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기능</a:t>
                      </a:r>
                      <a:r>
                        <a:rPr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,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구현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방법</a:t>
                      </a:r>
                      <a:r>
                        <a:rPr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,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역할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분담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lang="en-US" altLang="ko-KR" sz="1600"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Xml, Json</a:t>
                      </a:r>
                      <a:r>
                        <a:rPr lang="ko-KR" altLang="en-US" sz="1600" b="0"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을 통한 마스크 정보 및 검진 가능 병원 정보 제공</a:t>
                      </a:r>
                      <a:endParaRPr sz="1600" b="0" dirty="0">
                        <a:latin typeface="+mj-ea"/>
                        <a:ea typeface="+mj-ea"/>
                        <a:cs typeface="+mn-cs"/>
                        <a:sym typeface="Times New Roman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559715"/>
                  </a:ext>
                </a:extLst>
              </a:tr>
              <a:tr h="622549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3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(5.11~5.17)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solidFill>
                            <a:srgbClr val="FF2600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OpenAPI</a:t>
                      </a:r>
                      <a:r>
                        <a:rPr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 </a:t>
                      </a:r>
                      <a:r>
                        <a:rPr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연동</a:t>
                      </a:r>
                      <a:r>
                        <a:rPr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 </a:t>
                      </a:r>
                      <a:r>
                        <a:rPr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구현</a:t>
                      </a:r>
                      <a:endParaRPr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>
                          <a:latin typeface="+mj-ea"/>
                          <a:ea typeface="+mj-ea"/>
                        </a:rPr>
                        <a:t>국가공공데이터포털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OpenAPI</a:t>
                      </a:r>
                      <a:r>
                        <a:rPr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활용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614223"/>
                  </a:ext>
                </a:extLst>
              </a:tr>
              <a:tr h="622549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4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(5.18~5.31)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>
                          <a:solidFill>
                            <a:srgbClr val="FF2600"/>
                          </a:solidFill>
                          <a:latin typeface="+mj-ea"/>
                          <a:ea typeface="+mj-ea"/>
                        </a:rPr>
                        <a:t>기획발표</a:t>
                      </a:r>
                      <a:r>
                        <a:rPr b="1" dirty="0">
                          <a:solidFill>
                            <a:srgbClr val="FF2600"/>
                          </a:solidFill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5/28</a:t>
                      </a:r>
                      <a:r>
                        <a:rPr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,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sym typeface="굴림"/>
                        </a:rPr>
                        <a:t>마스크 판매처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sym typeface="굴림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sym typeface="굴림"/>
                        </a:rPr>
                        <a:t>코로나 검진 가능 병원 정보 추출 및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sym typeface="굴림"/>
                        </a:rPr>
                        <a:t>YouTube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sym typeface="굴림"/>
                        </a:rPr>
                        <a:t>발표</a:t>
                      </a:r>
                      <a:endParaRPr sz="1600" dirty="0">
                        <a:latin typeface="+mj-ea"/>
                        <a:ea typeface="+mj-e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93775"/>
                  </a:ext>
                </a:extLst>
              </a:tr>
              <a:tr h="622549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5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(6.1~6.7)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MapKit</a:t>
                      </a:r>
                      <a:r>
                        <a:rPr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지도</a:t>
                      </a:r>
                      <a:r>
                        <a:rPr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, Speech, Animation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굴림"/>
                          <a:sym typeface="굴림"/>
                        </a:rPr>
                        <a:t>MapKit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굴림"/>
                          <a:sym typeface="굴림"/>
                        </a:rPr>
                        <a:t>지도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굴림"/>
                          <a:sym typeface="굴림"/>
                        </a:rPr>
                        <a:t>,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Speech, Animation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굴림"/>
                          <a:sym typeface="굴림"/>
                        </a:rPr>
                        <a:t>구현</a:t>
                      </a:r>
                      <a:endParaRPr sz="1600" dirty="0">
                        <a:latin typeface="+mj-ea"/>
                        <a:ea typeface="+mj-ea"/>
                        <a:cs typeface="굴림"/>
                        <a:sym typeface="굴림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804354"/>
                  </a:ext>
                </a:extLst>
              </a:tr>
              <a:tr h="622549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6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(6.8~6.14)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solidFill>
                            <a:srgbClr val="FF0000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>
                          <a:latin typeface="+mj-ea"/>
                          <a:ea typeface="+mj-ea"/>
                        </a:rPr>
                        <a:t>중간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시연</a:t>
                      </a:r>
                      <a:r>
                        <a:rPr dirty="0">
                          <a:latin typeface="+mj-ea"/>
                          <a:ea typeface="+mj-ea"/>
                        </a:rPr>
                        <a:t> 발표</a:t>
                      </a:r>
                      <a:r>
                        <a:rPr b="1"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6/11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sz="1600" dirty="0">
                          <a:latin typeface="+mj-ea"/>
                          <a:ea typeface="+mj-ea"/>
                        </a:rPr>
                        <a:t>Core Graphics</a:t>
                      </a:r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사진</a:t>
                      </a:r>
                      <a:r>
                        <a:rPr sz="16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그래프</a:t>
                      </a:r>
                      <a:r>
                        <a:rPr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 등 </a:t>
                      </a: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추가</a:t>
                      </a:r>
                      <a:r>
                        <a:rPr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기능</a:t>
                      </a:r>
                      <a:r>
                        <a:rPr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구현</a:t>
                      </a:r>
                      <a:r>
                        <a:rPr lang="en-US" altLang="ko-KR"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lang="ko-KR" altLang="en-US"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및 </a:t>
                      </a:r>
                      <a:r>
                        <a:rPr lang="en-US" altLang="ko-KR"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YouTube</a:t>
                      </a:r>
                      <a:r>
                        <a:rPr lang="ko-KR" altLang="en-US"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발표</a:t>
                      </a:r>
                      <a:endParaRPr sz="1600" dirty="0">
                        <a:latin typeface="+mj-ea"/>
                        <a:ea typeface="+mj-ea"/>
                        <a:cs typeface="굴림"/>
                        <a:sym typeface="굴림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1215"/>
                  </a:ext>
                </a:extLst>
              </a:tr>
              <a:tr h="622549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7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(6.15~6.21)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lang="en-US" altLang="ko-KR" dirty="0">
                          <a:latin typeface="+mj-ea"/>
                          <a:ea typeface="+mj-ea"/>
                        </a:rPr>
                        <a:t>Core Graphics,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사진</a:t>
                      </a:r>
                      <a:r>
                        <a:rPr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,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그래프</a:t>
                      </a:r>
                      <a:r>
                        <a:rPr dirty="0">
                          <a:latin typeface="+mj-ea"/>
                          <a:ea typeface="+mj-ea"/>
                        </a:rPr>
                        <a:t> 등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추가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기능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sz="1600" b="0" dirty="0" err="1">
                          <a:latin typeface="+mj-ea"/>
                          <a:ea typeface="+mj-ea"/>
                        </a:rPr>
                        <a:t>사진</a:t>
                      </a:r>
                      <a:r>
                        <a:rPr sz="1600" b="0"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, </a:t>
                      </a:r>
                      <a:r>
                        <a:rPr sz="1600" b="0" dirty="0" err="1">
                          <a:latin typeface="+mj-ea"/>
                          <a:ea typeface="+mj-ea"/>
                        </a:rPr>
                        <a:t>그래프</a:t>
                      </a:r>
                      <a:r>
                        <a:rPr sz="1600" b="0" dirty="0">
                          <a:latin typeface="+mj-ea"/>
                          <a:ea typeface="+mj-ea"/>
                        </a:rPr>
                        <a:t> 등 </a:t>
                      </a:r>
                      <a:r>
                        <a:rPr sz="1600" b="0" dirty="0" err="1">
                          <a:latin typeface="+mj-ea"/>
                          <a:ea typeface="+mj-ea"/>
                        </a:rPr>
                        <a:t>추가</a:t>
                      </a:r>
                      <a:r>
                        <a:rPr sz="1600" b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b="0" dirty="0">
                          <a:latin typeface="+mj-ea"/>
                          <a:ea typeface="+mj-ea"/>
                        </a:rPr>
                        <a:t>기능 구현</a:t>
                      </a:r>
                      <a:endParaRPr sz="1600" b="0" dirty="0">
                        <a:latin typeface="+mj-ea"/>
                        <a:ea typeface="+mj-e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924752"/>
                  </a:ext>
                </a:extLst>
              </a:tr>
              <a:tr h="622549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8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(6.22~6.28)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solidFill>
                            <a:srgbClr val="FF0000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>
                          <a:latin typeface="+mj-ea"/>
                          <a:ea typeface="+mj-ea"/>
                        </a:rPr>
                        <a:t>최종구현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발표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b="1"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6/25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sz="1600" dirty="0" err="1">
                          <a:latin typeface="+mj-ea"/>
                          <a:ea typeface="+mj-ea"/>
                        </a:rPr>
                        <a:t>Youtube</a:t>
                      </a:r>
                      <a:r>
                        <a:rPr sz="16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활용</a:t>
                      </a:r>
                      <a:r>
                        <a:rPr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최종</a:t>
                      </a:r>
                      <a:r>
                        <a:rPr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시연</a:t>
                      </a:r>
                      <a:r>
                        <a:rPr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발표</a:t>
                      </a:r>
                      <a:endParaRPr sz="1600" dirty="0">
                        <a:latin typeface="+mj-ea"/>
                        <a:ea typeface="+mj-ea"/>
                        <a:cs typeface="굴림"/>
                        <a:sym typeface="굴림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422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925859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249</Words>
  <Application>Microsoft Office PowerPoint</Application>
  <PresentationFormat>와이드스크린</PresentationFormat>
  <Paragraphs>53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Calibri Light</vt:lpstr>
      <vt:lpstr>Rockwell</vt:lpstr>
      <vt:lpstr>Wingdings</vt:lpstr>
      <vt:lpstr>아틀라스</vt:lpstr>
      <vt:lpstr>스마트폰 게임 프로그래밍 기획발표</vt:lpstr>
      <vt:lpstr>목차</vt:lpstr>
      <vt:lpstr>개발 목표</vt:lpstr>
      <vt:lpstr>활용 API</vt:lpstr>
      <vt:lpstr>스토리보드 설계(마스크 판매 정보)</vt:lpstr>
      <vt:lpstr>스토리보드 설계(코로나-19 병원 정보)</vt:lpstr>
      <vt:lpstr>개발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스마트폰 게임 프로그래밍 기획발표</dc:title>
  <dc:creator>박정만</dc:creator>
  <cp:lastModifiedBy>박정만</cp:lastModifiedBy>
  <cp:revision>9</cp:revision>
  <dcterms:created xsi:type="dcterms:W3CDTF">2020-05-26T13:31:46Z</dcterms:created>
  <dcterms:modified xsi:type="dcterms:W3CDTF">2020-05-27T16:41:49Z</dcterms:modified>
</cp:coreProperties>
</file>